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sldIdLst>
    <p:sldId id="256" r:id="rId5"/>
    <p:sldId id="259" r:id="rId6"/>
    <p:sldId id="258" r:id="rId7"/>
    <p:sldId id="265" r:id="rId8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FBE5D6"/>
    <a:srgbClr val="EEEEEE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572" y="72"/>
      </p:cViewPr>
      <p:guideLst>
        <p:guide orient="horz" pos="316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16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10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71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0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91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9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5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8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88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80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8D23-E8E8-4D19-9F6A-E5F1C7C6D46C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787D-0E2E-4FB1-928B-39EBC0465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2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jfmma.or.jp/koud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D11176A-E753-FA22-92DD-A6B1091D841D}"/>
              </a:ext>
            </a:extLst>
          </p:cNvPr>
          <p:cNvSpPr/>
          <p:nvPr/>
        </p:nvSpPr>
        <p:spPr>
          <a:xfrm>
            <a:off x="218127" y="574656"/>
            <a:ext cx="3237625" cy="278928"/>
          </a:xfrm>
          <a:custGeom>
            <a:avLst/>
            <a:gdLst>
              <a:gd name="connsiteX0" fmla="*/ 1823234 w 2114642"/>
              <a:gd name="connsiteY0" fmla="*/ 216997 h 225320"/>
              <a:gd name="connsiteX1" fmla="*/ 1808162 w 2114642"/>
              <a:gd name="connsiteY1" fmla="*/ 202782 h 225320"/>
              <a:gd name="connsiteX2" fmla="*/ 1920549 w 2114642"/>
              <a:gd name="connsiteY2" fmla="*/ 199028 h 225320"/>
              <a:gd name="connsiteX3" fmla="*/ 1918258 w 2114642"/>
              <a:gd name="connsiteY3" fmla="*/ 202106 h 225320"/>
              <a:gd name="connsiteX4" fmla="*/ 1994297 w 2114642"/>
              <a:gd name="connsiteY4" fmla="*/ 212462 h 225320"/>
              <a:gd name="connsiteX5" fmla="*/ 1994297 w 2114642"/>
              <a:gd name="connsiteY5" fmla="*/ 213884 h 225320"/>
              <a:gd name="connsiteX6" fmla="*/ 2001210 w 2114642"/>
              <a:gd name="connsiteY6" fmla="*/ 214583 h 225320"/>
              <a:gd name="connsiteX7" fmla="*/ 1989697 w 2114642"/>
              <a:gd name="connsiteY7" fmla="*/ 205877 h 225320"/>
              <a:gd name="connsiteX8" fmla="*/ 2011819 w 2114642"/>
              <a:gd name="connsiteY8" fmla="*/ 194558 h 225320"/>
              <a:gd name="connsiteX9" fmla="*/ 2014632 w 2114642"/>
              <a:gd name="connsiteY9" fmla="*/ 201325 h 225320"/>
              <a:gd name="connsiteX10" fmla="*/ 2037188 w 2114642"/>
              <a:gd name="connsiteY10" fmla="*/ 198946 h 225320"/>
              <a:gd name="connsiteX11" fmla="*/ 2044102 w 2114642"/>
              <a:gd name="connsiteY11" fmla="*/ 208127 h 225320"/>
              <a:gd name="connsiteX12" fmla="*/ 2066294 w 2114642"/>
              <a:gd name="connsiteY12" fmla="*/ 194564 h 225320"/>
              <a:gd name="connsiteX13" fmla="*/ 2073167 w 2114642"/>
              <a:gd name="connsiteY13" fmla="*/ 179656 h 225320"/>
              <a:gd name="connsiteX14" fmla="*/ 2077913 w 2114642"/>
              <a:gd name="connsiteY14" fmla="*/ 186106 h 225320"/>
              <a:gd name="connsiteX15" fmla="*/ 2114643 w 2114642"/>
              <a:gd name="connsiteY15" fmla="*/ 173876 h 225320"/>
              <a:gd name="connsiteX16" fmla="*/ 2060185 w 2114642"/>
              <a:gd name="connsiteY16" fmla="*/ 131196 h 225320"/>
              <a:gd name="connsiteX17" fmla="*/ 2061213 w 2114642"/>
              <a:gd name="connsiteY17" fmla="*/ 125028 h 225320"/>
              <a:gd name="connsiteX18" fmla="*/ 2060185 w 2114642"/>
              <a:gd name="connsiteY18" fmla="*/ 128376 h 225320"/>
              <a:gd name="connsiteX19" fmla="*/ 2046311 w 2114642"/>
              <a:gd name="connsiteY19" fmla="*/ 114255 h 225320"/>
              <a:gd name="connsiteX20" fmla="*/ 2046581 w 2114642"/>
              <a:gd name="connsiteY20" fmla="*/ 116610 h 225320"/>
              <a:gd name="connsiteX21" fmla="*/ 2047174 w 2114642"/>
              <a:gd name="connsiteY21" fmla="*/ 115477 h 225320"/>
              <a:gd name="connsiteX22" fmla="*/ 2046857 w 2114642"/>
              <a:gd name="connsiteY22" fmla="*/ 118860 h 225320"/>
              <a:gd name="connsiteX23" fmla="*/ 2044026 w 2114642"/>
              <a:gd name="connsiteY23" fmla="*/ 121597 h 225320"/>
              <a:gd name="connsiteX24" fmla="*/ 2044508 w 2114642"/>
              <a:gd name="connsiteY24" fmla="*/ 120710 h 225320"/>
              <a:gd name="connsiteX25" fmla="*/ 2031068 w 2114642"/>
              <a:gd name="connsiteY25" fmla="*/ 120012 h 225320"/>
              <a:gd name="connsiteX26" fmla="*/ 2031009 w 2114642"/>
              <a:gd name="connsiteY26" fmla="*/ 112922 h 225320"/>
              <a:gd name="connsiteX27" fmla="*/ 1975711 w 2114642"/>
              <a:gd name="connsiteY27" fmla="*/ 91881 h 225320"/>
              <a:gd name="connsiteX28" fmla="*/ 1943445 w 2114642"/>
              <a:gd name="connsiteY28" fmla="*/ 89619 h 225320"/>
              <a:gd name="connsiteX29" fmla="*/ 1925001 w 2114642"/>
              <a:gd name="connsiteY29" fmla="*/ 73160 h 225320"/>
              <a:gd name="connsiteX30" fmla="*/ 1922704 w 2114642"/>
              <a:gd name="connsiteY30" fmla="*/ 81901 h 225320"/>
              <a:gd name="connsiteX31" fmla="*/ 1908877 w 2114642"/>
              <a:gd name="connsiteY31" fmla="*/ 72039 h 225320"/>
              <a:gd name="connsiteX32" fmla="*/ 1911080 w 2114642"/>
              <a:gd name="connsiteY32" fmla="*/ 64173 h 225320"/>
              <a:gd name="connsiteX33" fmla="*/ 1876605 w 2114642"/>
              <a:gd name="connsiteY33" fmla="*/ 64109 h 225320"/>
              <a:gd name="connsiteX34" fmla="*/ 1853532 w 2114642"/>
              <a:gd name="connsiteY34" fmla="*/ 50969 h 225320"/>
              <a:gd name="connsiteX35" fmla="*/ 1860487 w 2114642"/>
              <a:gd name="connsiteY35" fmla="*/ 58746 h 225320"/>
              <a:gd name="connsiteX36" fmla="*/ 1860041 w 2114642"/>
              <a:gd name="connsiteY36" fmla="*/ 61677 h 225320"/>
              <a:gd name="connsiteX37" fmla="*/ 1806846 w 2114642"/>
              <a:gd name="connsiteY37" fmla="*/ 51421 h 225320"/>
              <a:gd name="connsiteX38" fmla="*/ 1806846 w 2114642"/>
              <a:gd name="connsiteY38" fmla="*/ 48590 h 225320"/>
              <a:gd name="connsiteX39" fmla="*/ 1801354 w 2114642"/>
              <a:gd name="connsiteY39" fmla="*/ 77778 h 225320"/>
              <a:gd name="connsiteX40" fmla="*/ 1796760 w 2114642"/>
              <a:gd name="connsiteY40" fmla="*/ 72608 h 225320"/>
              <a:gd name="connsiteX41" fmla="*/ 1789846 w 2114642"/>
              <a:gd name="connsiteY41" fmla="*/ 77578 h 225320"/>
              <a:gd name="connsiteX42" fmla="*/ 1787491 w 2114642"/>
              <a:gd name="connsiteY42" fmla="*/ 69325 h 225320"/>
              <a:gd name="connsiteX43" fmla="*/ 1746878 w 2114642"/>
              <a:gd name="connsiteY43" fmla="*/ 66740 h 225320"/>
              <a:gd name="connsiteX44" fmla="*/ 1761322 w 2114642"/>
              <a:gd name="connsiteY44" fmla="*/ 98272 h 225320"/>
              <a:gd name="connsiteX45" fmla="*/ 1726760 w 2114642"/>
              <a:gd name="connsiteY45" fmla="*/ 86353 h 225320"/>
              <a:gd name="connsiteX46" fmla="*/ 1719846 w 2114642"/>
              <a:gd name="connsiteY46" fmla="*/ 75757 h 225320"/>
              <a:gd name="connsiteX47" fmla="*/ 1694529 w 2114642"/>
              <a:gd name="connsiteY47" fmla="*/ 78447 h 225320"/>
              <a:gd name="connsiteX48" fmla="*/ 1682940 w 2114642"/>
              <a:gd name="connsiteY48" fmla="*/ 66905 h 225320"/>
              <a:gd name="connsiteX49" fmla="*/ 1694470 w 2114642"/>
              <a:gd name="connsiteY49" fmla="*/ 67104 h 225320"/>
              <a:gd name="connsiteX50" fmla="*/ 1669136 w 2114642"/>
              <a:gd name="connsiteY50" fmla="*/ 49964 h 225320"/>
              <a:gd name="connsiteX51" fmla="*/ 1669036 w 2114642"/>
              <a:gd name="connsiteY51" fmla="*/ 50275 h 225320"/>
              <a:gd name="connsiteX52" fmla="*/ 1670164 w 2114642"/>
              <a:gd name="connsiteY52" fmla="*/ 51997 h 225320"/>
              <a:gd name="connsiteX53" fmla="*/ 1668554 w 2114642"/>
              <a:gd name="connsiteY53" fmla="*/ 52278 h 225320"/>
              <a:gd name="connsiteX54" fmla="*/ 1653018 w 2114642"/>
              <a:gd name="connsiteY54" fmla="*/ 61595 h 225320"/>
              <a:gd name="connsiteX55" fmla="*/ 1614038 w 2114642"/>
              <a:gd name="connsiteY55" fmla="*/ 56261 h 225320"/>
              <a:gd name="connsiteX56" fmla="*/ 1609444 w 2114642"/>
              <a:gd name="connsiteY56" fmla="*/ 68062 h 225320"/>
              <a:gd name="connsiteX57" fmla="*/ 1595617 w 2114642"/>
              <a:gd name="connsiteY57" fmla="*/ 61031 h 225320"/>
              <a:gd name="connsiteX58" fmla="*/ 1595617 w 2114642"/>
              <a:gd name="connsiteY58" fmla="*/ 51638 h 225320"/>
              <a:gd name="connsiteX59" fmla="*/ 1652084 w 2114642"/>
              <a:gd name="connsiteY59" fmla="*/ 48143 h 225320"/>
              <a:gd name="connsiteX60" fmla="*/ 1652389 w 2114642"/>
              <a:gd name="connsiteY60" fmla="*/ 43855 h 225320"/>
              <a:gd name="connsiteX61" fmla="*/ 1623495 w 2114642"/>
              <a:gd name="connsiteY61" fmla="*/ 47092 h 225320"/>
              <a:gd name="connsiteX62" fmla="*/ 1617832 w 2114642"/>
              <a:gd name="connsiteY62" fmla="*/ 29106 h 225320"/>
              <a:gd name="connsiteX63" fmla="*/ 1611453 w 2114642"/>
              <a:gd name="connsiteY63" fmla="*/ 38298 h 225320"/>
              <a:gd name="connsiteX64" fmla="*/ 1540783 w 2114642"/>
              <a:gd name="connsiteY64" fmla="*/ 29164 h 225320"/>
              <a:gd name="connsiteX65" fmla="*/ 1543908 w 2114642"/>
              <a:gd name="connsiteY65" fmla="*/ 33881 h 225320"/>
              <a:gd name="connsiteX66" fmla="*/ 1527673 w 2114642"/>
              <a:gd name="connsiteY66" fmla="*/ 31708 h 225320"/>
              <a:gd name="connsiteX67" fmla="*/ 1469667 w 2114642"/>
              <a:gd name="connsiteY67" fmla="*/ 12335 h 225320"/>
              <a:gd name="connsiteX68" fmla="*/ 1466595 w 2114642"/>
              <a:gd name="connsiteY68" fmla="*/ 23408 h 225320"/>
              <a:gd name="connsiteX69" fmla="*/ 1452973 w 2114642"/>
              <a:gd name="connsiteY69" fmla="*/ 21569 h 225320"/>
              <a:gd name="connsiteX70" fmla="*/ 1443228 w 2114642"/>
              <a:gd name="connsiteY70" fmla="*/ 26456 h 225320"/>
              <a:gd name="connsiteX71" fmla="*/ 1426076 w 2114642"/>
              <a:gd name="connsiteY71" fmla="*/ 25581 h 225320"/>
              <a:gd name="connsiteX72" fmla="*/ 1426076 w 2114642"/>
              <a:gd name="connsiteY72" fmla="*/ 25575 h 225320"/>
              <a:gd name="connsiteX73" fmla="*/ 1426035 w 2114642"/>
              <a:gd name="connsiteY73" fmla="*/ 25546 h 225320"/>
              <a:gd name="connsiteX74" fmla="*/ 1424696 w 2114642"/>
              <a:gd name="connsiteY74" fmla="*/ 24242 h 225320"/>
              <a:gd name="connsiteX75" fmla="*/ 1424772 w 2114642"/>
              <a:gd name="connsiteY75" fmla="*/ 25164 h 225320"/>
              <a:gd name="connsiteX76" fmla="*/ 1408754 w 2114642"/>
              <a:gd name="connsiteY76" fmla="*/ 28712 h 225320"/>
              <a:gd name="connsiteX77" fmla="*/ 1395144 w 2114642"/>
              <a:gd name="connsiteY77" fmla="*/ 40249 h 225320"/>
              <a:gd name="connsiteX78" fmla="*/ 1387237 w 2114642"/>
              <a:gd name="connsiteY78" fmla="*/ 24371 h 225320"/>
              <a:gd name="connsiteX79" fmla="*/ 1349861 w 2114642"/>
              <a:gd name="connsiteY79" fmla="*/ 31238 h 225320"/>
              <a:gd name="connsiteX80" fmla="*/ 1341714 w 2114642"/>
              <a:gd name="connsiteY80" fmla="*/ 0 h 225320"/>
              <a:gd name="connsiteX81" fmla="*/ 1325613 w 2114642"/>
              <a:gd name="connsiteY81" fmla="*/ 16477 h 225320"/>
              <a:gd name="connsiteX82" fmla="*/ 1327692 w 2114642"/>
              <a:gd name="connsiteY82" fmla="*/ 3842 h 225320"/>
              <a:gd name="connsiteX83" fmla="*/ 1313090 w 2114642"/>
              <a:gd name="connsiteY83" fmla="*/ 8893 h 225320"/>
              <a:gd name="connsiteX84" fmla="*/ 1305459 w 2114642"/>
              <a:gd name="connsiteY84" fmla="*/ 38851 h 225320"/>
              <a:gd name="connsiteX85" fmla="*/ 1308567 w 2114642"/>
              <a:gd name="connsiteY85" fmla="*/ 42369 h 225320"/>
              <a:gd name="connsiteX86" fmla="*/ 1280895 w 2114642"/>
              <a:gd name="connsiteY86" fmla="*/ 45547 h 225320"/>
              <a:gd name="connsiteX87" fmla="*/ 1281264 w 2114642"/>
              <a:gd name="connsiteY87" fmla="*/ 39878 h 225320"/>
              <a:gd name="connsiteX88" fmla="*/ 1270744 w 2114642"/>
              <a:gd name="connsiteY88" fmla="*/ 42751 h 225320"/>
              <a:gd name="connsiteX89" fmla="*/ 1270080 w 2114642"/>
              <a:gd name="connsiteY89" fmla="*/ 35497 h 225320"/>
              <a:gd name="connsiteX90" fmla="*/ 1255061 w 2114642"/>
              <a:gd name="connsiteY90" fmla="*/ 37746 h 225320"/>
              <a:gd name="connsiteX91" fmla="*/ 1257122 w 2114642"/>
              <a:gd name="connsiteY91" fmla="*/ 39702 h 225320"/>
              <a:gd name="connsiteX92" fmla="*/ 1235395 w 2114642"/>
              <a:gd name="connsiteY92" fmla="*/ 39367 h 225320"/>
              <a:gd name="connsiteX93" fmla="*/ 1235635 w 2114642"/>
              <a:gd name="connsiteY93" fmla="*/ 35338 h 225320"/>
              <a:gd name="connsiteX94" fmla="*/ 1179668 w 2114642"/>
              <a:gd name="connsiteY94" fmla="*/ 40566 h 225320"/>
              <a:gd name="connsiteX95" fmla="*/ 1182540 w 2114642"/>
              <a:gd name="connsiteY95" fmla="*/ 32342 h 225320"/>
              <a:gd name="connsiteX96" fmla="*/ 1171615 w 2114642"/>
              <a:gd name="connsiteY96" fmla="*/ 40912 h 225320"/>
              <a:gd name="connsiteX97" fmla="*/ 1171174 w 2114642"/>
              <a:gd name="connsiteY97" fmla="*/ 30809 h 225320"/>
              <a:gd name="connsiteX98" fmla="*/ 1155679 w 2114642"/>
              <a:gd name="connsiteY98" fmla="*/ 22967 h 225320"/>
              <a:gd name="connsiteX99" fmla="*/ 1158199 w 2114642"/>
              <a:gd name="connsiteY99" fmla="*/ 36201 h 225320"/>
              <a:gd name="connsiteX100" fmla="*/ 1148048 w 2114642"/>
              <a:gd name="connsiteY100" fmla="*/ 33411 h 225320"/>
              <a:gd name="connsiteX101" fmla="*/ 1142826 w 2114642"/>
              <a:gd name="connsiteY101" fmla="*/ 9751 h 225320"/>
              <a:gd name="connsiteX102" fmla="*/ 1135219 w 2114642"/>
              <a:gd name="connsiteY102" fmla="*/ 20183 h 225320"/>
              <a:gd name="connsiteX103" fmla="*/ 1133733 w 2114642"/>
              <a:gd name="connsiteY103" fmla="*/ 8500 h 225320"/>
              <a:gd name="connsiteX104" fmla="*/ 1118426 w 2114642"/>
              <a:gd name="connsiteY104" fmla="*/ 13604 h 225320"/>
              <a:gd name="connsiteX105" fmla="*/ 1116775 w 2114642"/>
              <a:gd name="connsiteY105" fmla="*/ 4770 h 225320"/>
              <a:gd name="connsiteX106" fmla="*/ 1100710 w 2114642"/>
              <a:gd name="connsiteY106" fmla="*/ 21246 h 225320"/>
              <a:gd name="connsiteX107" fmla="*/ 1110402 w 2114642"/>
              <a:gd name="connsiteY107" fmla="*/ 13945 h 225320"/>
              <a:gd name="connsiteX108" fmla="*/ 1109221 w 2114642"/>
              <a:gd name="connsiteY108" fmla="*/ 31020 h 225320"/>
              <a:gd name="connsiteX109" fmla="*/ 1088339 w 2114642"/>
              <a:gd name="connsiteY109" fmla="*/ 33922 h 225320"/>
              <a:gd name="connsiteX110" fmla="*/ 1093303 w 2114642"/>
              <a:gd name="connsiteY110" fmla="*/ 28847 h 225320"/>
              <a:gd name="connsiteX111" fmla="*/ 1074271 w 2114642"/>
              <a:gd name="connsiteY111" fmla="*/ 21945 h 225320"/>
              <a:gd name="connsiteX112" fmla="*/ 1074717 w 2114642"/>
              <a:gd name="connsiteY112" fmla="*/ 32066 h 225320"/>
              <a:gd name="connsiteX113" fmla="*/ 1069519 w 2114642"/>
              <a:gd name="connsiteY113" fmla="*/ 24177 h 225320"/>
              <a:gd name="connsiteX114" fmla="*/ 1052637 w 2114642"/>
              <a:gd name="connsiteY114" fmla="*/ 36219 h 225320"/>
              <a:gd name="connsiteX115" fmla="*/ 1053395 w 2114642"/>
              <a:gd name="connsiteY115" fmla="*/ 32001 h 225320"/>
              <a:gd name="connsiteX116" fmla="*/ 1047033 w 2114642"/>
              <a:gd name="connsiteY116" fmla="*/ 34040 h 225320"/>
              <a:gd name="connsiteX117" fmla="*/ 1049036 w 2114642"/>
              <a:gd name="connsiteY117" fmla="*/ 21393 h 225320"/>
              <a:gd name="connsiteX118" fmla="*/ 1042493 w 2114642"/>
              <a:gd name="connsiteY118" fmla="*/ 33429 h 225320"/>
              <a:gd name="connsiteX119" fmla="*/ 1032342 w 2114642"/>
              <a:gd name="connsiteY119" fmla="*/ 30609 h 225320"/>
              <a:gd name="connsiteX120" fmla="*/ 1034821 w 2114642"/>
              <a:gd name="connsiteY120" fmla="*/ 28078 h 225320"/>
              <a:gd name="connsiteX121" fmla="*/ 1001780 w 2114642"/>
              <a:gd name="connsiteY121" fmla="*/ 25023 h 225320"/>
              <a:gd name="connsiteX122" fmla="*/ 1001322 w 2114642"/>
              <a:gd name="connsiteY122" fmla="*/ 14908 h 225320"/>
              <a:gd name="connsiteX123" fmla="*/ 984411 w 2114642"/>
              <a:gd name="connsiteY123" fmla="*/ 26991 h 225320"/>
              <a:gd name="connsiteX124" fmla="*/ 963540 w 2114642"/>
              <a:gd name="connsiteY124" fmla="*/ 14092 h 225320"/>
              <a:gd name="connsiteX125" fmla="*/ 903720 w 2114642"/>
              <a:gd name="connsiteY125" fmla="*/ 21898 h 225320"/>
              <a:gd name="connsiteX126" fmla="*/ 851635 w 2114642"/>
              <a:gd name="connsiteY126" fmla="*/ 8893 h 225320"/>
              <a:gd name="connsiteX127" fmla="*/ 763296 w 2114642"/>
              <a:gd name="connsiteY127" fmla="*/ 27437 h 225320"/>
              <a:gd name="connsiteX128" fmla="*/ 690635 w 2114642"/>
              <a:gd name="connsiteY128" fmla="*/ 22315 h 225320"/>
              <a:gd name="connsiteX129" fmla="*/ 684637 w 2114642"/>
              <a:gd name="connsiteY129" fmla="*/ 31537 h 225320"/>
              <a:gd name="connsiteX130" fmla="*/ 627430 w 2114642"/>
              <a:gd name="connsiteY130" fmla="*/ 20506 h 225320"/>
              <a:gd name="connsiteX131" fmla="*/ 618637 w 2114642"/>
              <a:gd name="connsiteY131" fmla="*/ 26145 h 225320"/>
              <a:gd name="connsiteX132" fmla="*/ 621415 w 2114642"/>
              <a:gd name="connsiteY132" fmla="*/ 34187 h 225320"/>
              <a:gd name="connsiteX133" fmla="*/ 604628 w 2114642"/>
              <a:gd name="connsiteY133" fmla="*/ 23531 h 225320"/>
              <a:gd name="connsiteX134" fmla="*/ 606108 w 2114642"/>
              <a:gd name="connsiteY134" fmla="*/ 22327 h 225320"/>
              <a:gd name="connsiteX135" fmla="*/ 581901 w 2114642"/>
              <a:gd name="connsiteY135" fmla="*/ 17663 h 225320"/>
              <a:gd name="connsiteX136" fmla="*/ 585467 w 2114642"/>
              <a:gd name="connsiteY136" fmla="*/ 30192 h 225320"/>
              <a:gd name="connsiteX137" fmla="*/ 574418 w 2114642"/>
              <a:gd name="connsiteY137" fmla="*/ 28078 h 225320"/>
              <a:gd name="connsiteX138" fmla="*/ 577372 w 2114642"/>
              <a:gd name="connsiteY138" fmla="*/ 25669 h 225320"/>
              <a:gd name="connsiteX139" fmla="*/ 462653 w 2114642"/>
              <a:gd name="connsiteY139" fmla="*/ 39132 h 225320"/>
              <a:gd name="connsiteX140" fmla="*/ 453184 w 2114642"/>
              <a:gd name="connsiteY140" fmla="*/ 31373 h 225320"/>
              <a:gd name="connsiteX141" fmla="*/ 422816 w 2114642"/>
              <a:gd name="connsiteY141" fmla="*/ 40436 h 225320"/>
              <a:gd name="connsiteX142" fmla="*/ 422170 w 2114642"/>
              <a:gd name="connsiteY142" fmla="*/ 43180 h 225320"/>
              <a:gd name="connsiteX143" fmla="*/ 405881 w 2114642"/>
              <a:gd name="connsiteY143" fmla="*/ 41394 h 225320"/>
              <a:gd name="connsiteX144" fmla="*/ 403085 w 2114642"/>
              <a:gd name="connsiteY144" fmla="*/ 40989 h 225320"/>
              <a:gd name="connsiteX145" fmla="*/ 256041 w 2114642"/>
              <a:gd name="connsiteY145" fmla="*/ 34739 h 225320"/>
              <a:gd name="connsiteX146" fmla="*/ 258197 w 2114642"/>
              <a:gd name="connsiteY146" fmla="*/ 39597 h 225320"/>
              <a:gd name="connsiteX147" fmla="*/ 220762 w 2114642"/>
              <a:gd name="connsiteY147" fmla="*/ 36801 h 225320"/>
              <a:gd name="connsiteX148" fmla="*/ 196397 w 2114642"/>
              <a:gd name="connsiteY148" fmla="*/ 49905 h 225320"/>
              <a:gd name="connsiteX149" fmla="*/ 181048 w 2114642"/>
              <a:gd name="connsiteY149" fmla="*/ 42492 h 225320"/>
              <a:gd name="connsiteX150" fmla="*/ 144154 w 2114642"/>
              <a:gd name="connsiteY150" fmla="*/ 54663 h 225320"/>
              <a:gd name="connsiteX151" fmla="*/ 101720 w 2114642"/>
              <a:gd name="connsiteY151" fmla="*/ 52331 h 225320"/>
              <a:gd name="connsiteX152" fmla="*/ 101550 w 2114642"/>
              <a:gd name="connsiteY152" fmla="*/ 53853 h 225320"/>
              <a:gd name="connsiteX153" fmla="*/ 42040 w 2114642"/>
              <a:gd name="connsiteY153" fmla="*/ 51262 h 225320"/>
              <a:gd name="connsiteX154" fmla="*/ 43162 w 2114642"/>
              <a:gd name="connsiteY154" fmla="*/ 48725 h 225320"/>
              <a:gd name="connsiteX155" fmla="*/ 0 w 2114642"/>
              <a:gd name="connsiteY155" fmla="*/ 103482 h 225320"/>
              <a:gd name="connsiteX156" fmla="*/ 12300 w 2114642"/>
              <a:gd name="connsiteY156" fmla="*/ 163732 h 225320"/>
              <a:gd name="connsiteX157" fmla="*/ 49735 w 2114642"/>
              <a:gd name="connsiteY157" fmla="*/ 212662 h 225320"/>
              <a:gd name="connsiteX158" fmla="*/ 151179 w 2114642"/>
              <a:gd name="connsiteY158" fmla="*/ 202053 h 225320"/>
              <a:gd name="connsiteX159" fmla="*/ 232146 w 2114642"/>
              <a:gd name="connsiteY159" fmla="*/ 221185 h 225320"/>
              <a:gd name="connsiteX160" fmla="*/ 429189 w 2114642"/>
              <a:gd name="connsiteY160" fmla="*/ 214712 h 225320"/>
              <a:gd name="connsiteX161" fmla="*/ 443263 w 2114642"/>
              <a:gd name="connsiteY161" fmla="*/ 201120 h 225320"/>
              <a:gd name="connsiteX162" fmla="*/ 573349 w 2114642"/>
              <a:gd name="connsiteY162" fmla="*/ 214512 h 225320"/>
              <a:gd name="connsiteX163" fmla="*/ 574212 w 2114642"/>
              <a:gd name="connsiteY163" fmla="*/ 202811 h 225320"/>
              <a:gd name="connsiteX164" fmla="*/ 588075 w 2114642"/>
              <a:gd name="connsiteY164" fmla="*/ 211411 h 225320"/>
              <a:gd name="connsiteX165" fmla="*/ 908501 w 2114642"/>
              <a:gd name="connsiteY165" fmla="*/ 207980 h 225320"/>
              <a:gd name="connsiteX166" fmla="*/ 954300 w 2114642"/>
              <a:gd name="connsiteY166" fmla="*/ 219346 h 225320"/>
              <a:gd name="connsiteX167" fmla="*/ 1052144 w 2114642"/>
              <a:gd name="connsiteY167" fmla="*/ 206647 h 225320"/>
              <a:gd name="connsiteX168" fmla="*/ 1050934 w 2114642"/>
              <a:gd name="connsiteY168" fmla="*/ 207933 h 225320"/>
              <a:gd name="connsiteX169" fmla="*/ 1066012 w 2114642"/>
              <a:gd name="connsiteY169" fmla="*/ 205678 h 225320"/>
              <a:gd name="connsiteX170" fmla="*/ 1066247 w 2114642"/>
              <a:gd name="connsiteY170" fmla="*/ 208926 h 225320"/>
              <a:gd name="connsiteX171" fmla="*/ 1130867 w 2114642"/>
              <a:gd name="connsiteY171" fmla="*/ 213032 h 225320"/>
              <a:gd name="connsiteX172" fmla="*/ 1129651 w 2114642"/>
              <a:gd name="connsiteY172" fmla="*/ 214307 h 225320"/>
              <a:gd name="connsiteX173" fmla="*/ 1484428 w 2114642"/>
              <a:gd name="connsiteY173" fmla="*/ 210923 h 225320"/>
              <a:gd name="connsiteX174" fmla="*/ 1669899 w 2114642"/>
              <a:gd name="connsiteY174" fmla="*/ 219564 h 225320"/>
              <a:gd name="connsiteX175" fmla="*/ 1823234 w 2114642"/>
              <a:gd name="connsiteY175" fmla="*/ 216997 h 22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114642" h="225320">
                <a:moveTo>
                  <a:pt x="1823234" y="216997"/>
                </a:moveTo>
                <a:lnTo>
                  <a:pt x="1808162" y="202782"/>
                </a:lnTo>
                <a:cubicBezTo>
                  <a:pt x="1856551" y="196244"/>
                  <a:pt x="1879131" y="210489"/>
                  <a:pt x="1920549" y="199028"/>
                </a:cubicBezTo>
                <a:lnTo>
                  <a:pt x="1918258" y="202106"/>
                </a:lnTo>
                <a:cubicBezTo>
                  <a:pt x="1924284" y="205396"/>
                  <a:pt x="1927686" y="173477"/>
                  <a:pt x="1994297" y="212462"/>
                </a:cubicBezTo>
                <a:lnTo>
                  <a:pt x="1994297" y="213884"/>
                </a:lnTo>
                <a:cubicBezTo>
                  <a:pt x="1996611" y="213637"/>
                  <a:pt x="1996593" y="210800"/>
                  <a:pt x="2001210" y="214583"/>
                </a:cubicBezTo>
                <a:lnTo>
                  <a:pt x="1989697" y="205877"/>
                </a:lnTo>
                <a:cubicBezTo>
                  <a:pt x="1996593" y="202306"/>
                  <a:pt x="2002626" y="195516"/>
                  <a:pt x="2011819" y="194558"/>
                </a:cubicBezTo>
                <a:cubicBezTo>
                  <a:pt x="2013775" y="196133"/>
                  <a:pt x="2014444" y="199046"/>
                  <a:pt x="2014632" y="201325"/>
                </a:cubicBezTo>
                <a:lnTo>
                  <a:pt x="2037188" y="198946"/>
                </a:lnTo>
                <a:lnTo>
                  <a:pt x="2044102" y="208127"/>
                </a:lnTo>
                <a:cubicBezTo>
                  <a:pt x="2050992" y="203152"/>
                  <a:pt x="2047856" y="183774"/>
                  <a:pt x="2066294" y="194564"/>
                </a:cubicBezTo>
                <a:cubicBezTo>
                  <a:pt x="2059339" y="181119"/>
                  <a:pt x="2075446" y="186499"/>
                  <a:pt x="2073167" y="179656"/>
                </a:cubicBezTo>
                <a:cubicBezTo>
                  <a:pt x="2074095" y="181318"/>
                  <a:pt x="2076209" y="183803"/>
                  <a:pt x="2077913" y="186106"/>
                </a:cubicBezTo>
                <a:cubicBezTo>
                  <a:pt x="2088880" y="184543"/>
                  <a:pt x="2109533" y="180778"/>
                  <a:pt x="2114643" y="173876"/>
                </a:cubicBezTo>
                <a:cubicBezTo>
                  <a:pt x="2114643" y="173876"/>
                  <a:pt x="2071728" y="145569"/>
                  <a:pt x="2060185" y="131196"/>
                </a:cubicBezTo>
                <a:cubicBezTo>
                  <a:pt x="2075628" y="134849"/>
                  <a:pt x="2064256" y="129551"/>
                  <a:pt x="2061213" y="125028"/>
                </a:cubicBezTo>
                <a:lnTo>
                  <a:pt x="2060185" y="128376"/>
                </a:lnTo>
                <a:cubicBezTo>
                  <a:pt x="2050934" y="125092"/>
                  <a:pt x="2050934" y="116610"/>
                  <a:pt x="2046311" y="114255"/>
                </a:cubicBezTo>
                <a:cubicBezTo>
                  <a:pt x="2046311" y="114936"/>
                  <a:pt x="2046452" y="115765"/>
                  <a:pt x="2046581" y="116610"/>
                </a:cubicBezTo>
                <a:lnTo>
                  <a:pt x="2047174" y="115477"/>
                </a:lnTo>
                <a:cubicBezTo>
                  <a:pt x="2047609" y="116975"/>
                  <a:pt x="2047351" y="118014"/>
                  <a:pt x="2046857" y="118860"/>
                </a:cubicBezTo>
                <a:cubicBezTo>
                  <a:pt x="2046969" y="120675"/>
                  <a:pt x="2046540" y="122103"/>
                  <a:pt x="2044026" y="121597"/>
                </a:cubicBezTo>
                <a:lnTo>
                  <a:pt x="2044508" y="120710"/>
                </a:lnTo>
                <a:cubicBezTo>
                  <a:pt x="2040642" y="121944"/>
                  <a:pt x="2033975" y="120617"/>
                  <a:pt x="2031068" y="120012"/>
                </a:cubicBezTo>
                <a:lnTo>
                  <a:pt x="2031009" y="112922"/>
                </a:lnTo>
                <a:cubicBezTo>
                  <a:pt x="2024154" y="126420"/>
                  <a:pt x="1984916" y="92327"/>
                  <a:pt x="1975711" y="91881"/>
                </a:cubicBezTo>
                <a:cubicBezTo>
                  <a:pt x="1966466" y="82941"/>
                  <a:pt x="1954988" y="94090"/>
                  <a:pt x="1943445" y="89619"/>
                </a:cubicBezTo>
                <a:cubicBezTo>
                  <a:pt x="1925042" y="87334"/>
                  <a:pt x="1934241" y="79275"/>
                  <a:pt x="1925001" y="73160"/>
                </a:cubicBezTo>
                <a:cubicBezTo>
                  <a:pt x="1913459" y="68714"/>
                  <a:pt x="1927333" y="81425"/>
                  <a:pt x="1922704" y="81901"/>
                </a:cubicBezTo>
                <a:lnTo>
                  <a:pt x="1908877" y="72039"/>
                </a:lnTo>
                <a:cubicBezTo>
                  <a:pt x="1916913" y="71187"/>
                  <a:pt x="1912548" y="66911"/>
                  <a:pt x="1911080" y="64173"/>
                </a:cubicBezTo>
                <a:cubicBezTo>
                  <a:pt x="1899132" y="62969"/>
                  <a:pt x="1880282" y="49970"/>
                  <a:pt x="1876605" y="64109"/>
                </a:cubicBezTo>
                <a:cubicBezTo>
                  <a:pt x="1860481" y="57336"/>
                  <a:pt x="1860446" y="51668"/>
                  <a:pt x="1853532" y="50969"/>
                </a:cubicBezTo>
                <a:cubicBezTo>
                  <a:pt x="1855852" y="53547"/>
                  <a:pt x="1860446" y="55891"/>
                  <a:pt x="1860487" y="58746"/>
                </a:cubicBezTo>
                <a:cubicBezTo>
                  <a:pt x="1854026" y="52502"/>
                  <a:pt x="1857403" y="60285"/>
                  <a:pt x="1860041" y="61677"/>
                </a:cubicBezTo>
                <a:cubicBezTo>
                  <a:pt x="1850190" y="67821"/>
                  <a:pt x="1808913" y="35890"/>
                  <a:pt x="1806846" y="51421"/>
                </a:cubicBezTo>
                <a:lnTo>
                  <a:pt x="1806846" y="48590"/>
                </a:lnTo>
                <a:cubicBezTo>
                  <a:pt x="1804555" y="60156"/>
                  <a:pt x="1808232" y="71387"/>
                  <a:pt x="1801354" y="77778"/>
                </a:cubicBezTo>
                <a:lnTo>
                  <a:pt x="1796760" y="72608"/>
                </a:lnTo>
                <a:lnTo>
                  <a:pt x="1789846" y="77578"/>
                </a:lnTo>
                <a:cubicBezTo>
                  <a:pt x="1785212" y="73818"/>
                  <a:pt x="1787491" y="70740"/>
                  <a:pt x="1787491" y="69325"/>
                </a:cubicBezTo>
                <a:cubicBezTo>
                  <a:pt x="1776231" y="74664"/>
                  <a:pt x="1760518" y="68291"/>
                  <a:pt x="1746878" y="66740"/>
                </a:cubicBezTo>
                <a:lnTo>
                  <a:pt x="1761322" y="98272"/>
                </a:lnTo>
                <a:cubicBezTo>
                  <a:pt x="1749815" y="90988"/>
                  <a:pt x="1729057" y="76203"/>
                  <a:pt x="1726760" y="86353"/>
                </a:cubicBezTo>
                <a:lnTo>
                  <a:pt x="1719846" y="75757"/>
                </a:lnTo>
                <a:cubicBezTo>
                  <a:pt x="1696773" y="55527"/>
                  <a:pt x="1703740" y="84544"/>
                  <a:pt x="1694529" y="78447"/>
                </a:cubicBezTo>
                <a:lnTo>
                  <a:pt x="1682940" y="66905"/>
                </a:lnTo>
                <a:lnTo>
                  <a:pt x="1694470" y="67104"/>
                </a:lnTo>
                <a:cubicBezTo>
                  <a:pt x="1682940" y="61254"/>
                  <a:pt x="1678329" y="57483"/>
                  <a:pt x="1669136" y="49964"/>
                </a:cubicBezTo>
                <a:cubicBezTo>
                  <a:pt x="1669136" y="50082"/>
                  <a:pt x="1669036" y="50164"/>
                  <a:pt x="1669036" y="50275"/>
                </a:cubicBezTo>
                <a:cubicBezTo>
                  <a:pt x="1669670" y="50757"/>
                  <a:pt x="1670076" y="51303"/>
                  <a:pt x="1670164" y="51997"/>
                </a:cubicBezTo>
                <a:lnTo>
                  <a:pt x="1668554" y="52278"/>
                </a:lnTo>
                <a:cubicBezTo>
                  <a:pt x="1667156" y="58029"/>
                  <a:pt x="1661141" y="61976"/>
                  <a:pt x="1653018" y="61595"/>
                </a:cubicBezTo>
                <a:cubicBezTo>
                  <a:pt x="1641481" y="59973"/>
                  <a:pt x="1632459" y="68479"/>
                  <a:pt x="1614038" y="56261"/>
                </a:cubicBezTo>
                <a:lnTo>
                  <a:pt x="1609444" y="68062"/>
                </a:lnTo>
                <a:lnTo>
                  <a:pt x="1595617" y="61031"/>
                </a:lnTo>
                <a:lnTo>
                  <a:pt x="1595617" y="51638"/>
                </a:lnTo>
                <a:cubicBezTo>
                  <a:pt x="1609168" y="52202"/>
                  <a:pt x="1634667" y="48625"/>
                  <a:pt x="1652084" y="48143"/>
                </a:cubicBezTo>
                <a:lnTo>
                  <a:pt x="1652389" y="43855"/>
                </a:lnTo>
                <a:cubicBezTo>
                  <a:pt x="1642063" y="43867"/>
                  <a:pt x="1630315" y="48032"/>
                  <a:pt x="1623495" y="47092"/>
                </a:cubicBezTo>
                <a:cubicBezTo>
                  <a:pt x="1620164" y="45218"/>
                  <a:pt x="1611653" y="35444"/>
                  <a:pt x="1617832" y="29106"/>
                </a:cubicBezTo>
                <a:lnTo>
                  <a:pt x="1611453" y="38298"/>
                </a:lnTo>
                <a:cubicBezTo>
                  <a:pt x="1576979" y="39350"/>
                  <a:pt x="1576762" y="39802"/>
                  <a:pt x="1540783" y="29164"/>
                </a:cubicBezTo>
                <a:lnTo>
                  <a:pt x="1543908" y="33881"/>
                </a:lnTo>
                <a:cubicBezTo>
                  <a:pt x="1536771" y="36654"/>
                  <a:pt x="1529658" y="39350"/>
                  <a:pt x="1527673" y="31708"/>
                </a:cubicBezTo>
                <a:cubicBezTo>
                  <a:pt x="1506074" y="30157"/>
                  <a:pt x="1483694" y="24236"/>
                  <a:pt x="1469667" y="12335"/>
                </a:cubicBezTo>
                <a:lnTo>
                  <a:pt x="1466595" y="23408"/>
                </a:lnTo>
                <a:cubicBezTo>
                  <a:pt x="1462031" y="22797"/>
                  <a:pt x="1455193" y="6068"/>
                  <a:pt x="1452973" y="21569"/>
                </a:cubicBezTo>
                <a:lnTo>
                  <a:pt x="1443228" y="26456"/>
                </a:lnTo>
                <a:cubicBezTo>
                  <a:pt x="1436996" y="25611"/>
                  <a:pt x="1433172" y="31937"/>
                  <a:pt x="1426076" y="25581"/>
                </a:cubicBezTo>
                <a:cubicBezTo>
                  <a:pt x="1426076" y="25569"/>
                  <a:pt x="1426076" y="25575"/>
                  <a:pt x="1426076" y="25575"/>
                </a:cubicBezTo>
                <a:cubicBezTo>
                  <a:pt x="1426058" y="25546"/>
                  <a:pt x="1426035" y="25546"/>
                  <a:pt x="1426035" y="25546"/>
                </a:cubicBezTo>
                <a:cubicBezTo>
                  <a:pt x="1425600" y="25152"/>
                  <a:pt x="1425136" y="24735"/>
                  <a:pt x="1424696" y="24242"/>
                </a:cubicBezTo>
                <a:cubicBezTo>
                  <a:pt x="1424696" y="24583"/>
                  <a:pt x="1424737" y="24870"/>
                  <a:pt x="1424772" y="25164"/>
                </a:cubicBezTo>
                <a:cubicBezTo>
                  <a:pt x="1410663" y="20271"/>
                  <a:pt x="1424913" y="35085"/>
                  <a:pt x="1408754" y="28712"/>
                </a:cubicBezTo>
                <a:cubicBezTo>
                  <a:pt x="1403567" y="20841"/>
                  <a:pt x="1403021" y="42763"/>
                  <a:pt x="1395144" y="40249"/>
                </a:cubicBezTo>
                <a:lnTo>
                  <a:pt x="1387237" y="24371"/>
                </a:lnTo>
                <a:cubicBezTo>
                  <a:pt x="1372969" y="15261"/>
                  <a:pt x="1370531" y="31185"/>
                  <a:pt x="1349861" y="31238"/>
                </a:cubicBezTo>
                <a:cubicBezTo>
                  <a:pt x="1339934" y="25581"/>
                  <a:pt x="1335141" y="12030"/>
                  <a:pt x="1341714" y="0"/>
                </a:cubicBezTo>
                <a:cubicBezTo>
                  <a:pt x="1332674" y="14562"/>
                  <a:pt x="1337602" y="9492"/>
                  <a:pt x="1325613" y="16477"/>
                </a:cubicBezTo>
                <a:cubicBezTo>
                  <a:pt x="1323769" y="10491"/>
                  <a:pt x="1325043" y="9222"/>
                  <a:pt x="1327692" y="3842"/>
                </a:cubicBezTo>
                <a:cubicBezTo>
                  <a:pt x="1317043" y="-3172"/>
                  <a:pt x="1321120" y="9252"/>
                  <a:pt x="1313090" y="8893"/>
                </a:cubicBezTo>
                <a:cubicBezTo>
                  <a:pt x="1310758" y="20171"/>
                  <a:pt x="1308067" y="38122"/>
                  <a:pt x="1305459" y="38851"/>
                </a:cubicBezTo>
                <a:lnTo>
                  <a:pt x="1308567" y="42369"/>
                </a:lnTo>
                <a:cubicBezTo>
                  <a:pt x="1300067" y="48390"/>
                  <a:pt x="1290780" y="51204"/>
                  <a:pt x="1280895" y="45547"/>
                </a:cubicBezTo>
                <a:lnTo>
                  <a:pt x="1281264" y="39878"/>
                </a:lnTo>
                <a:lnTo>
                  <a:pt x="1270744" y="42751"/>
                </a:lnTo>
                <a:lnTo>
                  <a:pt x="1270080" y="35497"/>
                </a:lnTo>
                <a:lnTo>
                  <a:pt x="1255061" y="37746"/>
                </a:lnTo>
                <a:lnTo>
                  <a:pt x="1257122" y="39702"/>
                </a:lnTo>
                <a:cubicBezTo>
                  <a:pt x="1253592" y="40660"/>
                  <a:pt x="1242014" y="43156"/>
                  <a:pt x="1235395" y="39367"/>
                </a:cubicBezTo>
                <a:lnTo>
                  <a:pt x="1235635" y="35338"/>
                </a:lnTo>
                <a:cubicBezTo>
                  <a:pt x="1216950" y="22768"/>
                  <a:pt x="1201548" y="39238"/>
                  <a:pt x="1179668" y="40566"/>
                </a:cubicBezTo>
                <a:lnTo>
                  <a:pt x="1182540" y="32342"/>
                </a:lnTo>
                <a:cubicBezTo>
                  <a:pt x="1175086" y="24166"/>
                  <a:pt x="1180496" y="45001"/>
                  <a:pt x="1171615" y="40912"/>
                </a:cubicBezTo>
                <a:lnTo>
                  <a:pt x="1171174" y="30809"/>
                </a:lnTo>
                <a:cubicBezTo>
                  <a:pt x="1163350" y="44090"/>
                  <a:pt x="1161065" y="27990"/>
                  <a:pt x="1155679" y="22967"/>
                </a:cubicBezTo>
                <a:lnTo>
                  <a:pt x="1158199" y="36201"/>
                </a:lnTo>
                <a:lnTo>
                  <a:pt x="1148048" y="33411"/>
                </a:lnTo>
                <a:cubicBezTo>
                  <a:pt x="1136870" y="29023"/>
                  <a:pt x="1141193" y="16688"/>
                  <a:pt x="1142826" y="9751"/>
                </a:cubicBezTo>
                <a:lnTo>
                  <a:pt x="1135219" y="20183"/>
                </a:lnTo>
                <a:lnTo>
                  <a:pt x="1133733" y="8500"/>
                </a:lnTo>
                <a:cubicBezTo>
                  <a:pt x="1128171" y="22092"/>
                  <a:pt x="1128171" y="6315"/>
                  <a:pt x="1118426" y="13604"/>
                </a:cubicBezTo>
                <a:cubicBezTo>
                  <a:pt x="1117627" y="9187"/>
                  <a:pt x="1120088" y="6649"/>
                  <a:pt x="1116775" y="4770"/>
                </a:cubicBezTo>
                <a:lnTo>
                  <a:pt x="1100710" y="21246"/>
                </a:lnTo>
                <a:lnTo>
                  <a:pt x="1110402" y="13945"/>
                </a:lnTo>
                <a:lnTo>
                  <a:pt x="1109221" y="31020"/>
                </a:lnTo>
                <a:cubicBezTo>
                  <a:pt x="1099130" y="43979"/>
                  <a:pt x="1095546" y="29158"/>
                  <a:pt x="1088339" y="33922"/>
                </a:cubicBezTo>
                <a:lnTo>
                  <a:pt x="1093303" y="28847"/>
                </a:lnTo>
                <a:cubicBezTo>
                  <a:pt x="1081537" y="32994"/>
                  <a:pt x="1080909" y="25728"/>
                  <a:pt x="1074271" y="21945"/>
                </a:cubicBezTo>
                <a:cubicBezTo>
                  <a:pt x="1076333" y="25117"/>
                  <a:pt x="1079481" y="29834"/>
                  <a:pt x="1074717" y="32066"/>
                </a:cubicBezTo>
                <a:cubicBezTo>
                  <a:pt x="1071222" y="33006"/>
                  <a:pt x="1072820" y="26063"/>
                  <a:pt x="1069519" y="24177"/>
                </a:cubicBezTo>
                <a:cubicBezTo>
                  <a:pt x="1068726" y="35555"/>
                  <a:pt x="1060291" y="41576"/>
                  <a:pt x="1052637" y="36219"/>
                </a:cubicBezTo>
                <a:cubicBezTo>
                  <a:pt x="1052731" y="34598"/>
                  <a:pt x="1052895" y="33035"/>
                  <a:pt x="1053395" y="32001"/>
                </a:cubicBezTo>
                <a:cubicBezTo>
                  <a:pt x="1051445" y="33846"/>
                  <a:pt x="1050434" y="36777"/>
                  <a:pt x="1047033" y="34040"/>
                </a:cubicBezTo>
                <a:lnTo>
                  <a:pt x="1049036" y="21393"/>
                </a:lnTo>
                <a:lnTo>
                  <a:pt x="1042493" y="33429"/>
                </a:lnTo>
                <a:cubicBezTo>
                  <a:pt x="1038134" y="29969"/>
                  <a:pt x="1031773" y="39138"/>
                  <a:pt x="1032342" y="30609"/>
                </a:cubicBezTo>
                <a:lnTo>
                  <a:pt x="1034821" y="28078"/>
                </a:lnTo>
                <a:lnTo>
                  <a:pt x="1001780" y="25023"/>
                </a:lnTo>
                <a:lnTo>
                  <a:pt x="1001322" y="14908"/>
                </a:lnTo>
                <a:cubicBezTo>
                  <a:pt x="998056" y="28824"/>
                  <a:pt x="983330" y="9616"/>
                  <a:pt x="984411" y="26991"/>
                </a:cubicBezTo>
                <a:cubicBezTo>
                  <a:pt x="978178" y="17522"/>
                  <a:pt x="959875" y="33687"/>
                  <a:pt x="963540" y="14092"/>
                </a:cubicBezTo>
                <a:cubicBezTo>
                  <a:pt x="941836" y="12582"/>
                  <a:pt x="930106" y="31432"/>
                  <a:pt x="903720" y="21898"/>
                </a:cubicBezTo>
                <a:cubicBezTo>
                  <a:pt x="894321" y="5263"/>
                  <a:pt x="868570" y="10649"/>
                  <a:pt x="851635" y="8893"/>
                </a:cubicBezTo>
                <a:cubicBezTo>
                  <a:pt x="818529" y="15848"/>
                  <a:pt x="797136" y="22110"/>
                  <a:pt x="763296" y="27437"/>
                </a:cubicBezTo>
                <a:cubicBezTo>
                  <a:pt x="742948" y="4223"/>
                  <a:pt x="712533" y="35426"/>
                  <a:pt x="690635" y="22315"/>
                </a:cubicBezTo>
                <a:lnTo>
                  <a:pt x="684637" y="31537"/>
                </a:lnTo>
                <a:cubicBezTo>
                  <a:pt x="670082" y="16858"/>
                  <a:pt x="647854" y="34821"/>
                  <a:pt x="627430" y="20506"/>
                </a:cubicBezTo>
                <a:cubicBezTo>
                  <a:pt x="622426" y="24542"/>
                  <a:pt x="619800" y="25816"/>
                  <a:pt x="618637" y="26145"/>
                </a:cubicBezTo>
                <a:cubicBezTo>
                  <a:pt x="619565" y="26586"/>
                  <a:pt x="620969" y="28336"/>
                  <a:pt x="621415" y="34187"/>
                </a:cubicBezTo>
                <a:cubicBezTo>
                  <a:pt x="615588" y="30075"/>
                  <a:pt x="603788" y="35220"/>
                  <a:pt x="604628" y="23531"/>
                </a:cubicBezTo>
                <a:lnTo>
                  <a:pt x="606108" y="22327"/>
                </a:lnTo>
                <a:cubicBezTo>
                  <a:pt x="606965" y="10632"/>
                  <a:pt x="588410" y="27790"/>
                  <a:pt x="581901" y="17663"/>
                </a:cubicBezTo>
                <a:lnTo>
                  <a:pt x="585467" y="30192"/>
                </a:lnTo>
                <a:lnTo>
                  <a:pt x="574418" y="28078"/>
                </a:lnTo>
                <a:lnTo>
                  <a:pt x="577372" y="25669"/>
                </a:lnTo>
                <a:cubicBezTo>
                  <a:pt x="529394" y="53477"/>
                  <a:pt x="507713" y="13733"/>
                  <a:pt x="462653" y="39132"/>
                </a:cubicBezTo>
                <a:cubicBezTo>
                  <a:pt x="468627" y="25464"/>
                  <a:pt x="453772" y="46310"/>
                  <a:pt x="453184" y="31373"/>
                </a:cubicBezTo>
                <a:cubicBezTo>
                  <a:pt x="441824" y="12582"/>
                  <a:pt x="432132" y="35426"/>
                  <a:pt x="422816" y="40436"/>
                </a:cubicBezTo>
                <a:cubicBezTo>
                  <a:pt x="422816" y="41171"/>
                  <a:pt x="422704" y="42028"/>
                  <a:pt x="422170" y="43180"/>
                </a:cubicBezTo>
                <a:lnTo>
                  <a:pt x="405881" y="41394"/>
                </a:lnTo>
                <a:cubicBezTo>
                  <a:pt x="415608" y="22503"/>
                  <a:pt x="394157" y="57060"/>
                  <a:pt x="403085" y="40989"/>
                </a:cubicBezTo>
                <a:cubicBezTo>
                  <a:pt x="360616" y="26862"/>
                  <a:pt x="305201" y="41253"/>
                  <a:pt x="256041" y="34739"/>
                </a:cubicBezTo>
                <a:lnTo>
                  <a:pt x="258197" y="39597"/>
                </a:lnTo>
                <a:cubicBezTo>
                  <a:pt x="245727" y="38668"/>
                  <a:pt x="230219" y="44566"/>
                  <a:pt x="220762" y="36801"/>
                </a:cubicBezTo>
                <a:cubicBezTo>
                  <a:pt x="211293" y="29059"/>
                  <a:pt x="200068" y="49136"/>
                  <a:pt x="196397" y="49905"/>
                </a:cubicBezTo>
                <a:cubicBezTo>
                  <a:pt x="186029" y="58270"/>
                  <a:pt x="176596" y="41641"/>
                  <a:pt x="181048" y="42492"/>
                </a:cubicBezTo>
                <a:cubicBezTo>
                  <a:pt x="169958" y="44813"/>
                  <a:pt x="159538" y="62065"/>
                  <a:pt x="144154" y="54663"/>
                </a:cubicBezTo>
                <a:cubicBezTo>
                  <a:pt x="138896" y="38651"/>
                  <a:pt x="102178" y="70376"/>
                  <a:pt x="101720" y="52331"/>
                </a:cubicBezTo>
                <a:lnTo>
                  <a:pt x="101550" y="53853"/>
                </a:lnTo>
                <a:cubicBezTo>
                  <a:pt x="81848" y="41147"/>
                  <a:pt x="63257" y="62764"/>
                  <a:pt x="42040" y="51262"/>
                </a:cubicBezTo>
                <a:cubicBezTo>
                  <a:pt x="42040" y="51262"/>
                  <a:pt x="42445" y="49935"/>
                  <a:pt x="43162" y="48725"/>
                </a:cubicBezTo>
                <a:lnTo>
                  <a:pt x="0" y="103482"/>
                </a:lnTo>
                <a:lnTo>
                  <a:pt x="12300" y="163732"/>
                </a:lnTo>
                <a:lnTo>
                  <a:pt x="49735" y="212662"/>
                </a:lnTo>
                <a:lnTo>
                  <a:pt x="151179" y="202053"/>
                </a:lnTo>
                <a:lnTo>
                  <a:pt x="232146" y="221185"/>
                </a:lnTo>
                <a:lnTo>
                  <a:pt x="429189" y="214712"/>
                </a:lnTo>
                <a:lnTo>
                  <a:pt x="443263" y="201120"/>
                </a:lnTo>
                <a:cubicBezTo>
                  <a:pt x="481985" y="224886"/>
                  <a:pt x="531637" y="197548"/>
                  <a:pt x="573349" y="214512"/>
                </a:cubicBezTo>
                <a:lnTo>
                  <a:pt x="574212" y="202811"/>
                </a:lnTo>
                <a:cubicBezTo>
                  <a:pt x="585966" y="202118"/>
                  <a:pt x="585167" y="209367"/>
                  <a:pt x="588075" y="211411"/>
                </a:cubicBezTo>
                <a:cubicBezTo>
                  <a:pt x="697466" y="208820"/>
                  <a:pt x="810082" y="193231"/>
                  <a:pt x="908501" y="207980"/>
                </a:cubicBezTo>
                <a:cubicBezTo>
                  <a:pt x="917987" y="215716"/>
                  <a:pt x="946858" y="211164"/>
                  <a:pt x="954300" y="219346"/>
                </a:cubicBezTo>
                <a:cubicBezTo>
                  <a:pt x="986267" y="205032"/>
                  <a:pt x="1020136" y="205173"/>
                  <a:pt x="1052144" y="206647"/>
                </a:cubicBezTo>
                <a:lnTo>
                  <a:pt x="1050934" y="207933"/>
                </a:lnTo>
                <a:lnTo>
                  <a:pt x="1066012" y="205678"/>
                </a:lnTo>
                <a:cubicBezTo>
                  <a:pt x="1066652" y="206635"/>
                  <a:pt x="1066729" y="208027"/>
                  <a:pt x="1066247" y="208926"/>
                </a:cubicBezTo>
                <a:cubicBezTo>
                  <a:pt x="1083252" y="198564"/>
                  <a:pt x="1110043" y="208814"/>
                  <a:pt x="1130867" y="213032"/>
                </a:cubicBezTo>
                <a:lnTo>
                  <a:pt x="1129651" y="214307"/>
                </a:lnTo>
                <a:cubicBezTo>
                  <a:pt x="1251143" y="216433"/>
                  <a:pt x="1363935" y="194594"/>
                  <a:pt x="1484428" y="210923"/>
                </a:cubicBezTo>
                <a:cubicBezTo>
                  <a:pt x="1540448" y="230014"/>
                  <a:pt x="1605626" y="203663"/>
                  <a:pt x="1669899" y="219564"/>
                </a:cubicBezTo>
                <a:cubicBezTo>
                  <a:pt x="1681706" y="231212"/>
                  <a:pt x="1811745" y="222472"/>
                  <a:pt x="1823234" y="216997"/>
                </a:cubicBezTo>
                <a:close/>
              </a:path>
            </a:pathLst>
          </a:custGeom>
          <a:solidFill>
            <a:schemeClr val="accent2"/>
          </a:solidFill>
          <a:ln w="58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507901-0844-2AD4-68A1-92FC2CEB0123}"/>
              </a:ext>
            </a:extLst>
          </p:cNvPr>
          <p:cNvSpPr txBox="1"/>
          <p:nvPr/>
        </p:nvSpPr>
        <p:spPr>
          <a:xfrm>
            <a:off x="0" y="2147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農作業安全研修実施強化期間研修資材</a:t>
            </a:r>
            <a:endParaRPr kumimoji="1" lang="en-US" altLang="ja-JP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農作業安全チェック　～乗用型トラクター～</a:t>
            </a:r>
            <a:endParaRPr kumimoji="1" lang="en-US" altLang="ja-JP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A79E07A-0853-FA20-B15E-A06D3790996E}"/>
              </a:ext>
            </a:extLst>
          </p:cNvPr>
          <p:cNvSpPr/>
          <p:nvPr/>
        </p:nvSpPr>
        <p:spPr>
          <a:xfrm>
            <a:off x="192479" y="1500332"/>
            <a:ext cx="6504038" cy="3710088"/>
          </a:xfrm>
          <a:prstGeom prst="roundRect">
            <a:avLst>
              <a:gd name="adj" fmla="val 59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A02C15C-4B88-3722-4A62-966FCB904350}"/>
              </a:ext>
            </a:extLst>
          </p:cNvPr>
          <p:cNvSpPr/>
          <p:nvPr/>
        </p:nvSpPr>
        <p:spPr>
          <a:xfrm>
            <a:off x="192479" y="5525978"/>
            <a:ext cx="6504038" cy="4252728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73CB313-C2E5-71EC-12E2-94DE458DC632}"/>
              </a:ext>
            </a:extLst>
          </p:cNvPr>
          <p:cNvSpPr/>
          <p:nvPr/>
        </p:nvSpPr>
        <p:spPr>
          <a:xfrm>
            <a:off x="566104" y="1281176"/>
            <a:ext cx="1396180" cy="503842"/>
          </a:xfrm>
          <a:prstGeom prst="roundRect">
            <a:avLst>
              <a:gd name="adj" fmla="val 462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事故事例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4CBF78D-8574-D3A7-6C08-5EB02D8DB42A}"/>
              </a:ext>
            </a:extLst>
          </p:cNvPr>
          <p:cNvSpPr/>
          <p:nvPr/>
        </p:nvSpPr>
        <p:spPr>
          <a:xfrm>
            <a:off x="566104" y="5307210"/>
            <a:ext cx="1396180" cy="503842"/>
          </a:xfrm>
          <a:prstGeom prst="roundRect">
            <a:avLst>
              <a:gd name="adj" fmla="val 462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注意事項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3879B55-E042-1D00-9996-7604A7E8C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00" y="5945636"/>
            <a:ext cx="568285" cy="39795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81A34DF-1F92-CAED-6403-C2DBF81C4F61}"/>
              </a:ext>
            </a:extLst>
          </p:cNvPr>
          <p:cNvSpPr txBox="1"/>
          <p:nvPr/>
        </p:nvSpPr>
        <p:spPr>
          <a:xfrm>
            <a:off x="811619" y="5987617"/>
            <a:ext cx="513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安全装備はしっかりしてますか？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5EBA020-6C31-F3C3-8259-94EED9B608F4}"/>
              </a:ext>
            </a:extLst>
          </p:cNvPr>
          <p:cNvGrpSpPr/>
          <p:nvPr/>
        </p:nvGrpSpPr>
        <p:grpSpPr>
          <a:xfrm>
            <a:off x="265368" y="7782817"/>
            <a:ext cx="4209696" cy="411313"/>
            <a:chOff x="293938" y="7248185"/>
            <a:chExt cx="4209696" cy="411313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59743540-39DD-85FF-C231-D882514E6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938" y="7248185"/>
              <a:ext cx="568285" cy="39795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F5516B1-08AA-CD0F-C48C-A9EE8B882710}"/>
                </a:ext>
              </a:extLst>
            </p:cNvPr>
            <p:cNvSpPr txBox="1"/>
            <p:nvPr/>
          </p:nvSpPr>
          <p:spPr>
            <a:xfrm>
              <a:off x="862223" y="7290166"/>
              <a:ext cx="3641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危険個所の確認はしていますか？</a:t>
              </a:r>
            </a:p>
          </p:txBody>
        </p: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2135D82F-5503-8EB5-0932-3ECBF083E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326" y="6347168"/>
            <a:ext cx="2602024" cy="1323316"/>
          </a:xfrm>
          <a:prstGeom prst="roundRect">
            <a:avLst>
              <a:gd name="adj" fmla="val 12059"/>
            </a:avLst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9AAACFE-5F21-B925-02F7-D9CF99AF2A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326" y="8205324"/>
            <a:ext cx="2602024" cy="1316181"/>
          </a:xfrm>
          <a:prstGeom prst="roundRect">
            <a:avLst>
              <a:gd name="adj" fmla="val 11137"/>
            </a:avLst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FB7AF04-5A40-0F3E-C639-BE9302412A5E}"/>
              </a:ext>
            </a:extLst>
          </p:cNvPr>
          <p:cNvSpPr txBox="1"/>
          <p:nvPr/>
        </p:nvSpPr>
        <p:spPr>
          <a:xfrm>
            <a:off x="221300" y="6440622"/>
            <a:ext cx="370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トラクターに乗る時は</a:t>
            </a:r>
            <a:r>
              <a:rPr kumimoji="1" lang="ja-JP" altLang="en-US" sz="1200" b="1" dirty="0"/>
              <a:t>ヘルメット・シートベルトを装着</a:t>
            </a:r>
            <a:r>
              <a:rPr kumimoji="1" lang="ja-JP" altLang="en-US" sz="1200" dirty="0"/>
              <a:t>しましょう。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〇　トラクターは</a:t>
            </a:r>
            <a:r>
              <a:rPr kumimoji="1" lang="ja-JP" altLang="en-US" sz="1200" b="1" dirty="0"/>
              <a:t>安全フレーム</a:t>
            </a:r>
            <a:r>
              <a:rPr kumimoji="1" lang="ja-JP" altLang="en-US" sz="1200" dirty="0"/>
              <a:t>（もしくは安全キャブ）</a:t>
            </a:r>
            <a:r>
              <a:rPr kumimoji="1" lang="ja-JP" altLang="en-US" sz="1200" b="1" dirty="0"/>
              <a:t>が装着</a:t>
            </a:r>
            <a:r>
              <a:rPr kumimoji="1" lang="ja-JP" altLang="en-US" sz="1200" dirty="0"/>
              <a:t>されたものを使用しましょう。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安全フレームは折りたたまず、しっかり立てた状態で走行しましょう。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205D16-039A-38CB-B15E-409A25EF2D3F}"/>
              </a:ext>
            </a:extLst>
          </p:cNvPr>
          <p:cNvSpPr txBox="1"/>
          <p:nvPr/>
        </p:nvSpPr>
        <p:spPr>
          <a:xfrm>
            <a:off x="206890" y="8293822"/>
            <a:ext cx="3707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現場で転落・転倒の可能性のある</a:t>
            </a:r>
            <a:r>
              <a:rPr kumimoji="1" lang="ja-JP" altLang="en-US" sz="1200" b="1" dirty="0"/>
              <a:t>危険箇所を確認し、目印をつけたり</a:t>
            </a:r>
            <a:r>
              <a:rPr kumimoji="1" lang="ja-JP" altLang="en-US" sz="1200" dirty="0"/>
              <a:t>、</a:t>
            </a:r>
            <a:r>
              <a:rPr kumimoji="1" lang="ja-JP" altLang="en-US" sz="1200" b="1" dirty="0"/>
              <a:t>草を刈って見やすくする</a:t>
            </a:r>
            <a:r>
              <a:rPr kumimoji="1" lang="ja-JP" altLang="en-US" sz="1200" dirty="0"/>
              <a:t>などの対策を実施しましょう。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また、</a:t>
            </a:r>
            <a:r>
              <a:rPr kumimoji="1" lang="ja-JP" altLang="en-US" sz="1200" b="1" dirty="0"/>
              <a:t>狭い道は迂回するか、幅員を確保</a:t>
            </a:r>
            <a:r>
              <a:rPr kumimoji="1" lang="ja-JP" altLang="en-US" sz="1200" dirty="0"/>
              <a:t>してください。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〇　道路走行時はブレーキペダルを連結し、特に</a:t>
            </a:r>
            <a:r>
              <a:rPr kumimoji="1" lang="ja-JP" altLang="en-US" sz="1200" b="1" dirty="0"/>
              <a:t>カーブのある道は徐行運転</a:t>
            </a:r>
            <a:r>
              <a:rPr kumimoji="1" lang="ja-JP" altLang="en-US" sz="1200" dirty="0"/>
              <a:t>を心がけましょう。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60AF14-715E-4860-E342-F302F7DC13E2}"/>
              </a:ext>
            </a:extLst>
          </p:cNvPr>
          <p:cNvSpPr txBox="1"/>
          <p:nvPr/>
        </p:nvSpPr>
        <p:spPr>
          <a:xfrm>
            <a:off x="187724" y="3768465"/>
            <a:ext cx="651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②ほ場作業中の転倒事故</a:t>
            </a:r>
            <a:r>
              <a:rPr kumimoji="1" lang="ja-JP" altLang="en-US" b="1" dirty="0"/>
              <a:t>（死亡）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3C5105F-968B-6ED8-FC37-DE0C6F2237FE}"/>
              </a:ext>
            </a:extLst>
          </p:cNvPr>
          <p:cNvSpPr txBox="1"/>
          <p:nvPr/>
        </p:nvSpPr>
        <p:spPr>
          <a:xfrm>
            <a:off x="218127" y="1817959"/>
            <a:ext cx="513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①農道からの転落事故（軽傷）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0D38F1-FE5D-8010-9619-3FE01367C619}"/>
              </a:ext>
            </a:extLst>
          </p:cNvPr>
          <p:cNvSpPr txBox="1"/>
          <p:nvPr/>
        </p:nvSpPr>
        <p:spPr>
          <a:xfrm>
            <a:off x="178083" y="2189276"/>
            <a:ext cx="447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概要</a:t>
            </a:r>
            <a:r>
              <a:rPr kumimoji="1" lang="en-US" altLang="ja-JP" sz="1200" dirty="0"/>
              <a:t>】</a:t>
            </a:r>
            <a:r>
              <a:rPr kumimoji="1" lang="ja-JP" altLang="en-US" sz="1200" dirty="0"/>
              <a:t>　緩い下り坂で直角のカーブを左折時、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　　　ブレーキを踏んだところ、</a:t>
            </a:r>
            <a:r>
              <a:rPr kumimoji="1" lang="ja-JP" altLang="en-US" sz="1200" b="1" dirty="0"/>
              <a:t>急旋回</a:t>
            </a:r>
            <a:r>
              <a:rPr kumimoji="1" lang="ja-JP" altLang="en-US" sz="1200" dirty="0"/>
              <a:t>し水田に転落した。</a:t>
            </a:r>
            <a:endParaRPr kumimoji="1" lang="en-US" altLang="ja-JP" sz="1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66F4016-361E-7EA5-8ECE-133B058599FB}"/>
              </a:ext>
            </a:extLst>
          </p:cNvPr>
          <p:cNvSpPr txBox="1"/>
          <p:nvPr/>
        </p:nvSpPr>
        <p:spPr>
          <a:xfrm>
            <a:off x="183932" y="2606738"/>
            <a:ext cx="6504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考えられる原因</a:t>
            </a:r>
            <a:r>
              <a:rPr kumimoji="1" lang="en-US" altLang="ja-JP" sz="1200" dirty="0"/>
              <a:t>】</a:t>
            </a:r>
          </a:p>
          <a:p>
            <a:pPr marL="179388" indent="-179388"/>
            <a:r>
              <a:rPr kumimoji="1" lang="ja-JP" altLang="en-US" sz="1200" dirty="0"/>
              <a:t>　　</a:t>
            </a:r>
            <a:r>
              <a:rPr kumimoji="1" lang="ja-JP" altLang="en-US" sz="1200" b="1" dirty="0"/>
              <a:t>　　①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ブレーキペダルが連結されていなかった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marL="179388" indent="-179388"/>
            <a:r>
              <a:rPr kumimoji="1" lang="ja-JP" altLang="en-US" sz="1200" b="1" dirty="0"/>
              <a:t>　　　　②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危険個所の確認・目印設置ができていなかった</a:t>
            </a:r>
            <a:endParaRPr kumimoji="1" lang="en-US" altLang="ja-JP" sz="600" b="1" dirty="0">
              <a:solidFill>
                <a:srgbClr val="FF0000"/>
              </a:solidFill>
            </a:endParaRPr>
          </a:p>
          <a:p>
            <a:pPr marL="1341438" indent="-1341438"/>
            <a:endParaRPr kumimoji="1" lang="en-US" altLang="ja-JP" sz="600" dirty="0"/>
          </a:p>
          <a:p>
            <a:pPr marL="1341438" indent="-1341438"/>
            <a:r>
              <a:rPr kumimoji="1" lang="ja-JP" altLang="en-US" sz="1200" dirty="0"/>
              <a:t>　軽傷で済んだ理由：</a:t>
            </a:r>
            <a:r>
              <a:rPr kumimoji="1" lang="ja-JP" altLang="en-US" sz="1400" b="1" dirty="0">
                <a:solidFill>
                  <a:schemeClr val="accent6"/>
                </a:solidFill>
              </a:rPr>
              <a:t>シートベルトをしていた</a:t>
            </a:r>
            <a:r>
              <a:rPr kumimoji="1" lang="ja-JP" altLang="en-US" sz="1200" dirty="0"/>
              <a:t>ので投げ出されておらず、</a:t>
            </a:r>
            <a:endParaRPr kumimoji="1" lang="en-US" altLang="ja-JP" sz="1200" dirty="0"/>
          </a:p>
          <a:p>
            <a:pPr marL="1341438" indent="-1341438"/>
            <a:r>
              <a:rPr kumimoji="1" lang="ja-JP" altLang="en-US" sz="1200" dirty="0"/>
              <a:t>　　　　　　　　　　</a:t>
            </a:r>
            <a:r>
              <a:rPr kumimoji="1" lang="ja-JP" altLang="en-US" sz="1400" b="1" dirty="0">
                <a:solidFill>
                  <a:schemeClr val="accent6"/>
                </a:solidFill>
              </a:rPr>
              <a:t>安全フレームを立てていた</a:t>
            </a:r>
            <a:r>
              <a:rPr kumimoji="1" lang="ja-JP" altLang="en-US" sz="1200" dirty="0"/>
              <a:t>ため、</a:t>
            </a:r>
            <a:r>
              <a:rPr kumimoji="1" lang="ja-JP" altLang="en-US" sz="1200" b="1" dirty="0"/>
              <a:t>完全に下敷きにならずに済んだ</a:t>
            </a:r>
            <a:r>
              <a:rPr kumimoji="1" lang="ja-JP" altLang="en-US" sz="1200" dirty="0"/>
              <a:t>。</a:t>
            </a:r>
            <a:endParaRPr kumimoji="1" lang="en-US" altLang="ja-JP" sz="12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6861E64D-5A87-B9AB-367C-111CA5183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244" y="1697361"/>
            <a:ext cx="1911616" cy="143371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64F56E-66DE-FE3D-EC31-29F646AC94F6}"/>
              </a:ext>
            </a:extLst>
          </p:cNvPr>
          <p:cNvSpPr txBox="1"/>
          <p:nvPr/>
        </p:nvSpPr>
        <p:spPr>
          <a:xfrm>
            <a:off x="187724" y="4092627"/>
            <a:ext cx="650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概要</a:t>
            </a:r>
            <a:r>
              <a:rPr kumimoji="1" lang="en-US" altLang="ja-JP" sz="1200" dirty="0"/>
              <a:t>】</a:t>
            </a:r>
            <a:r>
              <a:rPr kumimoji="1" lang="ja-JP" altLang="en-US" sz="1200" dirty="0"/>
              <a:t>　畑の際を耕していたところ、操作を誤って進⾏方向左側の</a:t>
            </a:r>
            <a:r>
              <a:rPr kumimoji="1" lang="ja-JP" altLang="en-US" sz="1200" b="1" dirty="0"/>
              <a:t>斜⾯へ横転</a:t>
            </a:r>
            <a:r>
              <a:rPr kumimoji="1" lang="ja-JP" altLang="en-US" sz="1200" dirty="0"/>
              <a:t>し、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　　　法⾯の下の藪でトラクターの下敷きになった。</a:t>
            </a:r>
            <a:endParaRPr kumimoji="1" lang="en-US" altLang="ja-JP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C8670D-48A0-EEE5-9F89-21CB9227CBDF}"/>
              </a:ext>
            </a:extLst>
          </p:cNvPr>
          <p:cNvSpPr txBox="1"/>
          <p:nvPr/>
        </p:nvSpPr>
        <p:spPr>
          <a:xfrm>
            <a:off x="193573" y="4552819"/>
            <a:ext cx="650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考えられる原因</a:t>
            </a:r>
            <a:r>
              <a:rPr kumimoji="1" lang="en-US" altLang="ja-JP" sz="1200" dirty="0"/>
              <a:t>】</a:t>
            </a:r>
          </a:p>
          <a:p>
            <a:pPr marL="179388" indent="-179388"/>
            <a:r>
              <a:rPr kumimoji="1" lang="ja-JP" altLang="en-US" sz="1200" dirty="0"/>
              <a:t>　　　</a:t>
            </a:r>
            <a:r>
              <a:rPr kumimoji="1" lang="ja-JP" altLang="en-US" sz="1200" b="1" dirty="0"/>
              <a:t>①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安全フレームが装備されていなかった</a:t>
            </a:r>
            <a:r>
              <a:rPr kumimoji="1" lang="ja-JP" altLang="en-US" sz="1200" b="1" dirty="0"/>
              <a:t>ため、トラクターの下敷きとなってしまった</a:t>
            </a:r>
            <a:endParaRPr kumimoji="1" lang="en-US" altLang="ja-JP" sz="1200" b="1" dirty="0"/>
          </a:p>
          <a:p>
            <a:pPr marL="179388" indent="-179388"/>
            <a:r>
              <a:rPr kumimoji="1" lang="ja-JP" altLang="en-US" sz="1200" b="1" dirty="0"/>
              <a:t>　　　②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畑と藪の境をしっかり把握できていなかった</a:t>
            </a:r>
            <a:endParaRPr kumimoji="1"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191417-8368-BABC-BF33-139197056DCF}"/>
              </a:ext>
            </a:extLst>
          </p:cNvPr>
          <p:cNvSpPr txBox="1"/>
          <p:nvPr/>
        </p:nvSpPr>
        <p:spPr>
          <a:xfrm>
            <a:off x="497519" y="881702"/>
            <a:ext cx="612183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ja-JP" altLang="en-US" sz="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本研修資材（全４ページ）を活用した「農作業安全に関する指導者」による研修の受講は</a:t>
            </a:r>
            <a:endParaRPr kumimoji="1" lang="en-US" altLang="ja-JP" sz="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環境負荷低減のクロスコンプライアンスのうち「正しい知識に基づく作業安全に努める」に該当します。</a:t>
            </a:r>
            <a:endParaRPr kumimoji="1" lang="en-US" altLang="ja-JP" sz="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50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D11176A-E753-FA22-92DD-A6B1091D841D}"/>
              </a:ext>
            </a:extLst>
          </p:cNvPr>
          <p:cNvSpPr/>
          <p:nvPr/>
        </p:nvSpPr>
        <p:spPr>
          <a:xfrm>
            <a:off x="654185" y="599729"/>
            <a:ext cx="3237625" cy="278928"/>
          </a:xfrm>
          <a:custGeom>
            <a:avLst/>
            <a:gdLst>
              <a:gd name="connsiteX0" fmla="*/ 1823234 w 2114642"/>
              <a:gd name="connsiteY0" fmla="*/ 216997 h 225320"/>
              <a:gd name="connsiteX1" fmla="*/ 1808162 w 2114642"/>
              <a:gd name="connsiteY1" fmla="*/ 202782 h 225320"/>
              <a:gd name="connsiteX2" fmla="*/ 1920549 w 2114642"/>
              <a:gd name="connsiteY2" fmla="*/ 199028 h 225320"/>
              <a:gd name="connsiteX3" fmla="*/ 1918258 w 2114642"/>
              <a:gd name="connsiteY3" fmla="*/ 202106 h 225320"/>
              <a:gd name="connsiteX4" fmla="*/ 1994297 w 2114642"/>
              <a:gd name="connsiteY4" fmla="*/ 212462 h 225320"/>
              <a:gd name="connsiteX5" fmla="*/ 1994297 w 2114642"/>
              <a:gd name="connsiteY5" fmla="*/ 213884 h 225320"/>
              <a:gd name="connsiteX6" fmla="*/ 2001210 w 2114642"/>
              <a:gd name="connsiteY6" fmla="*/ 214583 h 225320"/>
              <a:gd name="connsiteX7" fmla="*/ 1989697 w 2114642"/>
              <a:gd name="connsiteY7" fmla="*/ 205877 h 225320"/>
              <a:gd name="connsiteX8" fmla="*/ 2011819 w 2114642"/>
              <a:gd name="connsiteY8" fmla="*/ 194558 h 225320"/>
              <a:gd name="connsiteX9" fmla="*/ 2014632 w 2114642"/>
              <a:gd name="connsiteY9" fmla="*/ 201325 h 225320"/>
              <a:gd name="connsiteX10" fmla="*/ 2037188 w 2114642"/>
              <a:gd name="connsiteY10" fmla="*/ 198946 h 225320"/>
              <a:gd name="connsiteX11" fmla="*/ 2044102 w 2114642"/>
              <a:gd name="connsiteY11" fmla="*/ 208127 h 225320"/>
              <a:gd name="connsiteX12" fmla="*/ 2066294 w 2114642"/>
              <a:gd name="connsiteY12" fmla="*/ 194564 h 225320"/>
              <a:gd name="connsiteX13" fmla="*/ 2073167 w 2114642"/>
              <a:gd name="connsiteY13" fmla="*/ 179656 h 225320"/>
              <a:gd name="connsiteX14" fmla="*/ 2077913 w 2114642"/>
              <a:gd name="connsiteY14" fmla="*/ 186106 h 225320"/>
              <a:gd name="connsiteX15" fmla="*/ 2114643 w 2114642"/>
              <a:gd name="connsiteY15" fmla="*/ 173876 h 225320"/>
              <a:gd name="connsiteX16" fmla="*/ 2060185 w 2114642"/>
              <a:gd name="connsiteY16" fmla="*/ 131196 h 225320"/>
              <a:gd name="connsiteX17" fmla="*/ 2061213 w 2114642"/>
              <a:gd name="connsiteY17" fmla="*/ 125028 h 225320"/>
              <a:gd name="connsiteX18" fmla="*/ 2060185 w 2114642"/>
              <a:gd name="connsiteY18" fmla="*/ 128376 h 225320"/>
              <a:gd name="connsiteX19" fmla="*/ 2046311 w 2114642"/>
              <a:gd name="connsiteY19" fmla="*/ 114255 h 225320"/>
              <a:gd name="connsiteX20" fmla="*/ 2046581 w 2114642"/>
              <a:gd name="connsiteY20" fmla="*/ 116610 h 225320"/>
              <a:gd name="connsiteX21" fmla="*/ 2047174 w 2114642"/>
              <a:gd name="connsiteY21" fmla="*/ 115477 h 225320"/>
              <a:gd name="connsiteX22" fmla="*/ 2046857 w 2114642"/>
              <a:gd name="connsiteY22" fmla="*/ 118860 h 225320"/>
              <a:gd name="connsiteX23" fmla="*/ 2044026 w 2114642"/>
              <a:gd name="connsiteY23" fmla="*/ 121597 h 225320"/>
              <a:gd name="connsiteX24" fmla="*/ 2044508 w 2114642"/>
              <a:gd name="connsiteY24" fmla="*/ 120710 h 225320"/>
              <a:gd name="connsiteX25" fmla="*/ 2031068 w 2114642"/>
              <a:gd name="connsiteY25" fmla="*/ 120012 h 225320"/>
              <a:gd name="connsiteX26" fmla="*/ 2031009 w 2114642"/>
              <a:gd name="connsiteY26" fmla="*/ 112922 h 225320"/>
              <a:gd name="connsiteX27" fmla="*/ 1975711 w 2114642"/>
              <a:gd name="connsiteY27" fmla="*/ 91881 h 225320"/>
              <a:gd name="connsiteX28" fmla="*/ 1943445 w 2114642"/>
              <a:gd name="connsiteY28" fmla="*/ 89619 h 225320"/>
              <a:gd name="connsiteX29" fmla="*/ 1925001 w 2114642"/>
              <a:gd name="connsiteY29" fmla="*/ 73160 h 225320"/>
              <a:gd name="connsiteX30" fmla="*/ 1922704 w 2114642"/>
              <a:gd name="connsiteY30" fmla="*/ 81901 h 225320"/>
              <a:gd name="connsiteX31" fmla="*/ 1908877 w 2114642"/>
              <a:gd name="connsiteY31" fmla="*/ 72039 h 225320"/>
              <a:gd name="connsiteX32" fmla="*/ 1911080 w 2114642"/>
              <a:gd name="connsiteY32" fmla="*/ 64173 h 225320"/>
              <a:gd name="connsiteX33" fmla="*/ 1876605 w 2114642"/>
              <a:gd name="connsiteY33" fmla="*/ 64109 h 225320"/>
              <a:gd name="connsiteX34" fmla="*/ 1853532 w 2114642"/>
              <a:gd name="connsiteY34" fmla="*/ 50969 h 225320"/>
              <a:gd name="connsiteX35" fmla="*/ 1860487 w 2114642"/>
              <a:gd name="connsiteY35" fmla="*/ 58746 h 225320"/>
              <a:gd name="connsiteX36" fmla="*/ 1860041 w 2114642"/>
              <a:gd name="connsiteY36" fmla="*/ 61677 h 225320"/>
              <a:gd name="connsiteX37" fmla="*/ 1806846 w 2114642"/>
              <a:gd name="connsiteY37" fmla="*/ 51421 h 225320"/>
              <a:gd name="connsiteX38" fmla="*/ 1806846 w 2114642"/>
              <a:gd name="connsiteY38" fmla="*/ 48590 h 225320"/>
              <a:gd name="connsiteX39" fmla="*/ 1801354 w 2114642"/>
              <a:gd name="connsiteY39" fmla="*/ 77778 h 225320"/>
              <a:gd name="connsiteX40" fmla="*/ 1796760 w 2114642"/>
              <a:gd name="connsiteY40" fmla="*/ 72608 h 225320"/>
              <a:gd name="connsiteX41" fmla="*/ 1789846 w 2114642"/>
              <a:gd name="connsiteY41" fmla="*/ 77578 h 225320"/>
              <a:gd name="connsiteX42" fmla="*/ 1787491 w 2114642"/>
              <a:gd name="connsiteY42" fmla="*/ 69325 h 225320"/>
              <a:gd name="connsiteX43" fmla="*/ 1746878 w 2114642"/>
              <a:gd name="connsiteY43" fmla="*/ 66740 h 225320"/>
              <a:gd name="connsiteX44" fmla="*/ 1761322 w 2114642"/>
              <a:gd name="connsiteY44" fmla="*/ 98272 h 225320"/>
              <a:gd name="connsiteX45" fmla="*/ 1726760 w 2114642"/>
              <a:gd name="connsiteY45" fmla="*/ 86353 h 225320"/>
              <a:gd name="connsiteX46" fmla="*/ 1719846 w 2114642"/>
              <a:gd name="connsiteY46" fmla="*/ 75757 h 225320"/>
              <a:gd name="connsiteX47" fmla="*/ 1694529 w 2114642"/>
              <a:gd name="connsiteY47" fmla="*/ 78447 h 225320"/>
              <a:gd name="connsiteX48" fmla="*/ 1682940 w 2114642"/>
              <a:gd name="connsiteY48" fmla="*/ 66905 h 225320"/>
              <a:gd name="connsiteX49" fmla="*/ 1694470 w 2114642"/>
              <a:gd name="connsiteY49" fmla="*/ 67104 h 225320"/>
              <a:gd name="connsiteX50" fmla="*/ 1669136 w 2114642"/>
              <a:gd name="connsiteY50" fmla="*/ 49964 h 225320"/>
              <a:gd name="connsiteX51" fmla="*/ 1669036 w 2114642"/>
              <a:gd name="connsiteY51" fmla="*/ 50275 h 225320"/>
              <a:gd name="connsiteX52" fmla="*/ 1670164 w 2114642"/>
              <a:gd name="connsiteY52" fmla="*/ 51997 h 225320"/>
              <a:gd name="connsiteX53" fmla="*/ 1668554 w 2114642"/>
              <a:gd name="connsiteY53" fmla="*/ 52278 h 225320"/>
              <a:gd name="connsiteX54" fmla="*/ 1653018 w 2114642"/>
              <a:gd name="connsiteY54" fmla="*/ 61595 h 225320"/>
              <a:gd name="connsiteX55" fmla="*/ 1614038 w 2114642"/>
              <a:gd name="connsiteY55" fmla="*/ 56261 h 225320"/>
              <a:gd name="connsiteX56" fmla="*/ 1609444 w 2114642"/>
              <a:gd name="connsiteY56" fmla="*/ 68062 h 225320"/>
              <a:gd name="connsiteX57" fmla="*/ 1595617 w 2114642"/>
              <a:gd name="connsiteY57" fmla="*/ 61031 h 225320"/>
              <a:gd name="connsiteX58" fmla="*/ 1595617 w 2114642"/>
              <a:gd name="connsiteY58" fmla="*/ 51638 h 225320"/>
              <a:gd name="connsiteX59" fmla="*/ 1652084 w 2114642"/>
              <a:gd name="connsiteY59" fmla="*/ 48143 h 225320"/>
              <a:gd name="connsiteX60" fmla="*/ 1652389 w 2114642"/>
              <a:gd name="connsiteY60" fmla="*/ 43855 h 225320"/>
              <a:gd name="connsiteX61" fmla="*/ 1623495 w 2114642"/>
              <a:gd name="connsiteY61" fmla="*/ 47092 h 225320"/>
              <a:gd name="connsiteX62" fmla="*/ 1617832 w 2114642"/>
              <a:gd name="connsiteY62" fmla="*/ 29106 h 225320"/>
              <a:gd name="connsiteX63" fmla="*/ 1611453 w 2114642"/>
              <a:gd name="connsiteY63" fmla="*/ 38298 h 225320"/>
              <a:gd name="connsiteX64" fmla="*/ 1540783 w 2114642"/>
              <a:gd name="connsiteY64" fmla="*/ 29164 h 225320"/>
              <a:gd name="connsiteX65" fmla="*/ 1543908 w 2114642"/>
              <a:gd name="connsiteY65" fmla="*/ 33881 h 225320"/>
              <a:gd name="connsiteX66" fmla="*/ 1527673 w 2114642"/>
              <a:gd name="connsiteY66" fmla="*/ 31708 h 225320"/>
              <a:gd name="connsiteX67" fmla="*/ 1469667 w 2114642"/>
              <a:gd name="connsiteY67" fmla="*/ 12335 h 225320"/>
              <a:gd name="connsiteX68" fmla="*/ 1466595 w 2114642"/>
              <a:gd name="connsiteY68" fmla="*/ 23408 h 225320"/>
              <a:gd name="connsiteX69" fmla="*/ 1452973 w 2114642"/>
              <a:gd name="connsiteY69" fmla="*/ 21569 h 225320"/>
              <a:gd name="connsiteX70" fmla="*/ 1443228 w 2114642"/>
              <a:gd name="connsiteY70" fmla="*/ 26456 h 225320"/>
              <a:gd name="connsiteX71" fmla="*/ 1426076 w 2114642"/>
              <a:gd name="connsiteY71" fmla="*/ 25581 h 225320"/>
              <a:gd name="connsiteX72" fmla="*/ 1426076 w 2114642"/>
              <a:gd name="connsiteY72" fmla="*/ 25575 h 225320"/>
              <a:gd name="connsiteX73" fmla="*/ 1426035 w 2114642"/>
              <a:gd name="connsiteY73" fmla="*/ 25546 h 225320"/>
              <a:gd name="connsiteX74" fmla="*/ 1424696 w 2114642"/>
              <a:gd name="connsiteY74" fmla="*/ 24242 h 225320"/>
              <a:gd name="connsiteX75" fmla="*/ 1424772 w 2114642"/>
              <a:gd name="connsiteY75" fmla="*/ 25164 h 225320"/>
              <a:gd name="connsiteX76" fmla="*/ 1408754 w 2114642"/>
              <a:gd name="connsiteY76" fmla="*/ 28712 h 225320"/>
              <a:gd name="connsiteX77" fmla="*/ 1395144 w 2114642"/>
              <a:gd name="connsiteY77" fmla="*/ 40249 h 225320"/>
              <a:gd name="connsiteX78" fmla="*/ 1387237 w 2114642"/>
              <a:gd name="connsiteY78" fmla="*/ 24371 h 225320"/>
              <a:gd name="connsiteX79" fmla="*/ 1349861 w 2114642"/>
              <a:gd name="connsiteY79" fmla="*/ 31238 h 225320"/>
              <a:gd name="connsiteX80" fmla="*/ 1341714 w 2114642"/>
              <a:gd name="connsiteY80" fmla="*/ 0 h 225320"/>
              <a:gd name="connsiteX81" fmla="*/ 1325613 w 2114642"/>
              <a:gd name="connsiteY81" fmla="*/ 16477 h 225320"/>
              <a:gd name="connsiteX82" fmla="*/ 1327692 w 2114642"/>
              <a:gd name="connsiteY82" fmla="*/ 3842 h 225320"/>
              <a:gd name="connsiteX83" fmla="*/ 1313090 w 2114642"/>
              <a:gd name="connsiteY83" fmla="*/ 8893 h 225320"/>
              <a:gd name="connsiteX84" fmla="*/ 1305459 w 2114642"/>
              <a:gd name="connsiteY84" fmla="*/ 38851 h 225320"/>
              <a:gd name="connsiteX85" fmla="*/ 1308567 w 2114642"/>
              <a:gd name="connsiteY85" fmla="*/ 42369 h 225320"/>
              <a:gd name="connsiteX86" fmla="*/ 1280895 w 2114642"/>
              <a:gd name="connsiteY86" fmla="*/ 45547 h 225320"/>
              <a:gd name="connsiteX87" fmla="*/ 1281264 w 2114642"/>
              <a:gd name="connsiteY87" fmla="*/ 39878 h 225320"/>
              <a:gd name="connsiteX88" fmla="*/ 1270744 w 2114642"/>
              <a:gd name="connsiteY88" fmla="*/ 42751 h 225320"/>
              <a:gd name="connsiteX89" fmla="*/ 1270080 w 2114642"/>
              <a:gd name="connsiteY89" fmla="*/ 35497 h 225320"/>
              <a:gd name="connsiteX90" fmla="*/ 1255061 w 2114642"/>
              <a:gd name="connsiteY90" fmla="*/ 37746 h 225320"/>
              <a:gd name="connsiteX91" fmla="*/ 1257122 w 2114642"/>
              <a:gd name="connsiteY91" fmla="*/ 39702 h 225320"/>
              <a:gd name="connsiteX92" fmla="*/ 1235395 w 2114642"/>
              <a:gd name="connsiteY92" fmla="*/ 39367 h 225320"/>
              <a:gd name="connsiteX93" fmla="*/ 1235635 w 2114642"/>
              <a:gd name="connsiteY93" fmla="*/ 35338 h 225320"/>
              <a:gd name="connsiteX94" fmla="*/ 1179668 w 2114642"/>
              <a:gd name="connsiteY94" fmla="*/ 40566 h 225320"/>
              <a:gd name="connsiteX95" fmla="*/ 1182540 w 2114642"/>
              <a:gd name="connsiteY95" fmla="*/ 32342 h 225320"/>
              <a:gd name="connsiteX96" fmla="*/ 1171615 w 2114642"/>
              <a:gd name="connsiteY96" fmla="*/ 40912 h 225320"/>
              <a:gd name="connsiteX97" fmla="*/ 1171174 w 2114642"/>
              <a:gd name="connsiteY97" fmla="*/ 30809 h 225320"/>
              <a:gd name="connsiteX98" fmla="*/ 1155679 w 2114642"/>
              <a:gd name="connsiteY98" fmla="*/ 22967 h 225320"/>
              <a:gd name="connsiteX99" fmla="*/ 1158199 w 2114642"/>
              <a:gd name="connsiteY99" fmla="*/ 36201 h 225320"/>
              <a:gd name="connsiteX100" fmla="*/ 1148048 w 2114642"/>
              <a:gd name="connsiteY100" fmla="*/ 33411 h 225320"/>
              <a:gd name="connsiteX101" fmla="*/ 1142826 w 2114642"/>
              <a:gd name="connsiteY101" fmla="*/ 9751 h 225320"/>
              <a:gd name="connsiteX102" fmla="*/ 1135219 w 2114642"/>
              <a:gd name="connsiteY102" fmla="*/ 20183 h 225320"/>
              <a:gd name="connsiteX103" fmla="*/ 1133733 w 2114642"/>
              <a:gd name="connsiteY103" fmla="*/ 8500 h 225320"/>
              <a:gd name="connsiteX104" fmla="*/ 1118426 w 2114642"/>
              <a:gd name="connsiteY104" fmla="*/ 13604 h 225320"/>
              <a:gd name="connsiteX105" fmla="*/ 1116775 w 2114642"/>
              <a:gd name="connsiteY105" fmla="*/ 4770 h 225320"/>
              <a:gd name="connsiteX106" fmla="*/ 1100710 w 2114642"/>
              <a:gd name="connsiteY106" fmla="*/ 21246 h 225320"/>
              <a:gd name="connsiteX107" fmla="*/ 1110402 w 2114642"/>
              <a:gd name="connsiteY107" fmla="*/ 13945 h 225320"/>
              <a:gd name="connsiteX108" fmla="*/ 1109221 w 2114642"/>
              <a:gd name="connsiteY108" fmla="*/ 31020 h 225320"/>
              <a:gd name="connsiteX109" fmla="*/ 1088339 w 2114642"/>
              <a:gd name="connsiteY109" fmla="*/ 33922 h 225320"/>
              <a:gd name="connsiteX110" fmla="*/ 1093303 w 2114642"/>
              <a:gd name="connsiteY110" fmla="*/ 28847 h 225320"/>
              <a:gd name="connsiteX111" fmla="*/ 1074271 w 2114642"/>
              <a:gd name="connsiteY111" fmla="*/ 21945 h 225320"/>
              <a:gd name="connsiteX112" fmla="*/ 1074717 w 2114642"/>
              <a:gd name="connsiteY112" fmla="*/ 32066 h 225320"/>
              <a:gd name="connsiteX113" fmla="*/ 1069519 w 2114642"/>
              <a:gd name="connsiteY113" fmla="*/ 24177 h 225320"/>
              <a:gd name="connsiteX114" fmla="*/ 1052637 w 2114642"/>
              <a:gd name="connsiteY114" fmla="*/ 36219 h 225320"/>
              <a:gd name="connsiteX115" fmla="*/ 1053395 w 2114642"/>
              <a:gd name="connsiteY115" fmla="*/ 32001 h 225320"/>
              <a:gd name="connsiteX116" fmla="*/ 1047033 w 2114642"/>
              <a:gd name="connsiteY116" fmla="*/ 34040 h 225320"/>
              <a:gd name="connsiteX117" fmla="*/ 1049036 w 2114642"/>
              <a:gd name="connsiteY117" fmla="*/ 21393 h 225320"/>
              <a:gd name="connsiteX118" fmla="*/ 1042493 w 2114642"/>
              <a:gd name="connsiteY118" fmla="*/ 33429 h 225320"/>
              <a:gd name="connsiteX119" fmla="*/ 1032342 w 2114642"/>
              <a:gd name="connsiteY119" fmla="*/ 30609 h 225320"/>
              <a:gd name="connsiteX120" fmla="*/ 1034821 w 2114642"/>
              <a:gd name="connsiteY120" fmla="*/ 28078 h 225320"/>
              <a:gd name="connsiteX121" fmla="*/ 1001780 w 2114642"/>
              <a:gd name="connsiteY121" fmla="*/ 25023 h 225320"/>
              <a:gd name="connsiteX122" fmla="*/ 1001322 w 2114642"/>
              <a:gd name="connsiteY122" fmla="*/ 14908 h 225320"/>
              <a:gd name="connsiteX123" fmla="*/ 984411 w 2114642"/>
              <a:gd name="connsiteY123" fmla="*/ 26991 h 225320"/>
              <a:gd name="connsiteX124" fmla="*/ 963540 w 2114642"/>
              <a:gd name="connsiteY124" fmla="*/ 14092 h 225320"/>
              <a:gd name="connsiteX125" fmla="*/ 903720 w 2114642"/>
              <a:gd name="connsiteY125" fmla="*/ 21898 h 225320"/>
              <a:gd name="connsiteX126" fmla="*/ 851635 w 2114642"/>
              <a:gd name="connsiteY126" fmla="*/ 8893 h 225320"/>
              <a:gd name="connsiteX127" fmla="*/ 763296 w 2114642"/>
              <a:gd name="connsiteY127" fmla="*/ 27437 h 225320"/>
              <a:gd name="connsiteX128" fmla="*/ 690635 w 2114642"/>
              <a:gd name="connsiteY128" fmla="*/ 22315 h 225320"/>
              <a:gd name="connsiteX129" fmla="*/ 684637 w 2114642"/>
              <a:gd name="connsiteY129" fmla="*/ 31537 h 225320"/>
              <a:gd name="connsiteX130" fmla="*/ 627430 w 2114642"/>
              <a:gd name="connsiteY130" fmla="*/ 20506 h 225320"/>
              <a:gd name="connsiteX131" fmla="*/ 618637 w 2114642"/>
              <a:gd name="connsiteY131" fmla="*/ 26145 h 225320"/>
              <a:gd name="connsiteX132" fmla="*/ 621415 w 2114642"/>
              <a:gd name="connsiteY132" fmla="*/ 34187 h 225320"/>
              <a:gd name="connsiteX133" fmla="*/ 604628 w 2114642"/>
              <a:gd name="connsiteY133" fmla="*/ 23531 h 225320"/>
              <a:gd name="connsiteX134" fmla="*/ 606108 w 2114642"/>
              <a:gd name="connsiteY134" fmla="*/ 22327 h 225320"/>
              <a:gd name="connsiteX135" fmla="*/ 581901 w 2114642"/>
              <a:gd name="connsiteY135" fmla="*/ 17663 h 225320"/>
              <a:gd name="connsiteX136" fmla="*/ 585467 w 2114642"/>
              <a:gd name="connsiteY136" fmla="*/ 30192 h 225320"/>
              <a:gd name="connsiteX137" fmla="*/ 574418 w 2114642"/>
              <a:gd name="connsiteY137" fmla="*/ 28078 h 225320"/>
              <a:gd name="connsiteX138" fmla="*/ 577372 w 2114642"/>
              <a:gd name="connsiteY138" fmla="*/ 25669 h 225320"/>
              <a:gd name="connsiteX139" fmla="*/ 462653 w 2114642"/>
              <a:gd name="connsiteY139" fmla="*/ 39132 h 225320"/>
              <a:gd name="connsiteX140" fmla="*/ 453184 w 2114642"/>
              <a:gd name="connsiteY140" fmla="*/ 31373 h 225320"/>
              <a:gd name="connsiteX141" fmla="*/ 422816 w 2114642"/>
              <a:gd name="connsiteY141" fmla="*/ 40436 h 225320"/>
              <a:gd name="connsiteX142" fmla="*/ 422170 w 2114642"/>
              <a:gd name="connsiteY142" fmla="*/ 43180 h 225320"/>
              <a:gd name="connsiteX143" fmla="*/ 405881 w 2114642"/>
              <a:gd name="connsiteY143" fmla="*/ 41394 h 225320"/>
              <a:gd name="connsiteX144" fmla="*/ 403085 w 2114642"/>
              <a:gd name="connsiteY144" fmla="*/ 40989 h 225320"/>
              <a:gd name="connsiteX145" fmla="*/ 256041 w 2114642"/>
              <a:gd name="connsiteY145" fmla="*/ 34739 h 225320"/>
              <a:gd name="connsiteX146" fmla="*/ 258197 w 2114642"/>
              <a:gd name="connsiteY146" fmla="*/ 39597 h 225320"/>
              <a:gd name="connsiteX147" fmla="*/ 220762 w 2114642"/>
              <a:gd name="connsiteY147" fmla="*/ 36801 h 225320"/>
              <a:gd name="connsiteX148" fmla="*/ 196397 w 2114642"/>
              <a:gd name="connsiteY148" fmla="*/ 49905 h 225320"/>
              <a:gd name="connsiteX149" fmla="*/ 181048 w 2114642"/>
              <a:gd name="connsiteY149" fmla="*/ 42492 h 225320"/>
              <a:gd name="connsiteX150" fmla="*/ 144154 w 2114642"/>
              <a:gd name="connsiteY150" fmla="*/ 54663 h 225320"/>
              <a:gd name="connsiteX151" fmla="*/ 101720 w 2114642"/>
              <a:gd name="connsiteY151" fmla="*/ 52331 h 225320"/>
              <a:gd name="connsiteX152" fmla="*/ 101550 w 2114642"/>
              <a:gd name="connsiteY152" fmla="*/ 53853 h 225320"/>
              <a:gd name="connsiteX153" fmla="*/ 42040 w 2114642"/>
              <a:gd name="connsiteY153" fmla="*/ 51262 h 225320"/>
              <a:gd name="connsiteX154" fmla="*/ 43162 w 2114642"/>
              <a:gd name="connsiteY154" fmla="*/ 48725 h 225320"/>
              <a:gd name="connsiteX155" fmla="*/ 0 w 2114642"/>
              <a:gd name="connsiteY155" fmla="*/ 103482 h 225320"/>
              <a:gd name="connsiteX156" fmla="*/ 12300 w 2114642"/>
              <a:gd name="connsiteY156" fmla="*/ 163732 h 225320"/>
              <a:gd name="connsiteX157" fmla="*/ 49735 w 2114642"/>
              <a:gd name="connsiteY157" fmla="*/ 212662 h 225320"/>
              <a:gd name="connsiteX158" fmla="*/ 151179 w 2114642"/>
              <a:gd name="connsiteY158" fmla="*/ 202053 h 225320"/>
              <a:gd name="connsiteX159" fmla="*/ 232146 w 2114642"/>
              <a:gd name="connsiteY159" fmla="*/ 221185 h 225320"/>
              <a:gd name="connsiteX160" fmla="*/ 429189 w 2114642"/>
              <a:gd name="connsiteY160" fmla="*/ 214712 h 225320"/>
              <a:gd name="connsiteX161" fmla="*/ 443263 w 2114642"/>
              <a:gd name="connsiteY161" fmla="*/ 201120 h 225320"/>
              <a:gd name="connsiteX162" fmla="*/ 573349 w 2114642"/>
              <a:gd name="connsiteY162" fmla="*/ 214512 h 225320"/>
              <a:gd name="connsiteX163" fmla="*/ 574212 w 2114642"/>
              <a:gd name="connsiteY163" fmla="*/ 202811 h 225320"/>
              <a:gd name="connsiteX164" fmla="*/ 588075 w 2114642"/>
              <a:gd name="connsiteY164" fmla="*/ 211411 h 225320"/>
              <a:gd name="connsiteX165" fmla="*/ 908501 w 2114642"/>
              <a:gd name="connsiteY165" fmla="*/ 207980 h 225320"/>
              <a:gd name="connsiteX166" fmla="*/ 954300 w 2114642"/>
              <a:gd name="connsiteY166" fmla="*/ 219346 h 225320"/>
              <a:gd name="connsiteX167" fmla="*/ 1052144 w 2114642"/>
              <a:gd name="connsiteY167" fmla="*/ 206647 h 225320"/>
              <a:gd name="connsiteX168" fmla="*/ 1050934 w 2114642"/>
              <a:gd name="connsiteY168" fmla="*/ 207933 h 225320"/>
              <a:gd name="connsiteX169" fmla="*/ 1066012 w 2114642"/>
              <a:gd name="connsiteY169" fmla="*/ 205678 h 225320"/>
              <a:gd name="connsiteX170" fmla="*/ 1066247 w 2114642"/>
              <a:gd name="connsiteY170" fmla="*/ 208926 h 225320"/>
              <a:gd name="connsiteX171" fmla="*/ 1130867 w 2114642"/>
              <a:gd name="connsiteY171" fmla="*/ 213032 h 225320"/>
              <a:gd name="connsiteX172" fmla="*/ 1129651 w 2114642"/>
              <a:gd name="connsiteY172" fmla="*/ 214307 h 225320"/>
              <a:gd name="connsiteX173" fmla="*/ 1484428 w 2114642"/>
              <a:gd name="connsiteY173" fmla="*/ 210923 h 225320"/>
              <a:gd name="connsiteX174" fmla="*/ 1669899 w 2114642"/>
              <a:gd name="connsiteY174" fmla="*/ 219564 h 225320"/>
              <a:gd name="connsiteX175" fmla="*/ 1823234 w 2114642"/>
              <a:gd name="connsiteY175" fmla="*/ 216997 h 22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114642" h="225320">
                <a:moveTo>
                  <a:pt x="1823234" y="216997"/>
                </a:moveTo>
                <a:lnTo>
                  <a:pt x="1808162" y="202782"/>
                </a:lnTo>
                <a:cubicBezTo>
                  <a:pt x="1856551" y="196244"/>
                  <a:pt x="1879131" y="210489"/>
                  <a:pt x="1920549" y="199028"/>
                </a:cubicBezTo>
                <a:lnTo>
                  <a:pt x="1918258" y="202106"/>
                </a:lnTo>
                <a:cubicBezTo>
                  <a:pt x="1924284" y="205396"/>
                  <a:pt x="1927686" y="173477"/>
                  <a:pt x="1994297" y="212462"/>
                </a:cubicBezTo>
                <a:lnTo>
                  <a:pt x="1994297" y="213884"/>
                </a:lnTo>
                <a:cubicBezTo>
                  <a:pt x="1996611" y="213637"/>
                  <a:pt x="1996593" y="210800"/>
                  <a:pt x="2001210" y="214583"/>
                </a:cubicBezTo>
                <a:lnTo>
                  <a:pt x="1989697" y="205877"/>
                </a:lnTo>
                <a:cubicBezTo>
                  <a:pt x="1996593" y="202306"/>
                  <a:pt x="2002626" y="195516"/>
                  <a:pt x="2011819" y="194558"/>
                </a:cubicBezTo>
                <a:cubicBezTo>
                  <a:pt x="2013775" y="196133"/>
                  <a:pt x="2014444" y="199046"/>
                  <a:pt x="2014632" y="201325"/>
                </a:cubicBezTo>
                <a:lnTo>
                  <a:pt x="2037188" y="198946"/>
                </a:lnTo>
                <a:lnTo>
                  <a:pt x="2044102" y="208127"/>
                </a:lnTo>
                <a:cubicBezTo>
                  <a:pt x="2050992" y="203152"/>
                  <a:pt x="2047856" y="183774"/>
                  <a:pt x="2066294" y="194564"/>
                </a:cubicBezTo>
                <a:cubicBezTo>
                  <a:pt x="2059339" y="181119"/>
                  <a:pt x="2075446" y="186499"/>
                  <a:pt x="2073167" y="179656"/>
                </a:cubicBezTo>
                <a:cubicBezTo>
                  <a:pt x="2074095" y="181318"/>
                  <a:pt x="2076209" y="183803"/>
                  <a:pt x="2077913" y="186106"/>
                </a:cubicBezTo>
                <a:cubicBezTo>
                  <a:pt x="2088880" y="184543"/>
                  <a:pt x="2109533" y="180778"/>
                  <a:pt x="2114643" y="173876"/>
                </a:cubicBezTo>
                <a:cubicBezTo>
                  <a:pt x="2114643" y="173876"/>
                  <a:pt x="2071728" y="145569"/>
                  <a:pt x="2060185" y="131196"/>
                </a:cubicBezTo>
                <a:cubicBezTo>
                  <a:pt x="2075628" y="134849"/>
                  <a:pt x="2064256" y="129551"/>
                  <a:pt x="2061213" y="125028"/>
                </a:cubicBezTo>
                <a:lnTo>
                  <a:pt x="2060185" y="128376"/>
                </a:lnTo>
                <a:cubicBezTo>
                  <a:pt x="2050934" y="125092"/>
                  <a:pt x="2050934" y="116610"/>
                  <a:pt x="2046311" y="114255"/>
                </a:cubicBezTo>
                <a:cubicBezTo>
                  <a:pt x="2046311" y="114936"/>
                  <a:pt x="2046452" y="115765"/>
                  <a:pt x="2046581" y="116610"/>
                </a:cubicBezTo>
                <a:lnTo>
                  <a:pt x="2047174" y="115477"/>
                </a:lnTo>
                <a:cubicBezTo>
                  <a:pt x="2047609" y="116975"/>
                  <a:pt x="2047351" y="118014"/>
                  <a:pt x="2046857" y="118860"/>
                </a:cubicBezTo>
                <a:cubicBezTo>
                  <a:pt x="2046969" y="120675"/>
                  <a:pt x="2046540" y="122103"/>
                  <a:pt x="2044026" y="121597"/>
                </a:cubicBezTo>
                <a:lnTo>
                  <a:pt x="2044508" y="120710"/>
                </a:lnTo>
                <a:cubicBezTo>
                  <a:pt x="2040642" y="121944"/>
                  <a:pt x="2033975" y="120617"/>
                  <a:pt x="2031068" y="120012"/>
                </a:cubicBezTo>
                <a:lnTo>
                  <a:pt x="2031009" y="112922"/>
                </a:lnTo>
                <a:cubicBezTo>
                  <a:pt x="2024154" y="126420"/>
                  <a:pt x="1984916" y="92327"/>
                  <a:pt x="1975711" y="91881"/>
                </a:cubicBezTo>
                <a:cubicBezTo>
                  <a:pt x="1966466" y="82941"/>
                  <a:pt x="1954988" y="94090"/>
                  <a:pt x="1943445" y="89619"/>
                </a:cubicBezTo>
                <a:cubicBezTo>
                  <a:pt x="1925042" y="87334"/>
                  <a:pt x="1934241" y="79275"/>
                  <a:pt x="1925001" y="73160"/>
                </a:cubicBezTo>
                <a:cubicBezTo>
                  <a:pt x="1913459" y="68714"/>
                  <a:pt x="1927333" y="81425"/>
                  <a:pt x="1922704" y="81901"/>
                </a:cubicBezTo>
                <a:lnTo>
                  <a:pt x="1908877" y="72039"/>
                </a:lnTo>
                <a:cubicBezTo>
                  <a:pt x="1916913" y="71187"/>
                  <a:pt x="1912548" y="66911"/>
                  <a:pt x="1911080" y="64173"/>
                </a:cubicBezTo>
                <a:cubicBezTo>
                  <a:pt x="1899132" y="62969"/>
                  <a:pt x="1880282" y="49970"/>
                  <a:pt x="1876605" y="64109"/>
                </a:cubicBezTo>
                <a:cubicBezTo>
                  <a:pt x="1860481" y="57336"/>
                  <a:pt x="1860446" y="51668"/>
                  <a:pt x="1853532" y="50969"/>
                </a:cubicBezTo>
                <a:cubicBezTo>
                  <a:pt x="1855852" y="53547"/>
                  <a:pt x="1860446" y="55891"/>
                  <a:pt x="1860487" y="58746"/>
                </a:cubicBezTo>
                <a:cubicBezTo>
                  <a:pt x="1854026" y="52502"/>
                  <a:pt x="1857403" y="60285"/>
                  <a:pt x="1860041" y="61677"/>
                </a:cubicBezTo>
                <a:cubicBezTo>
                  <a:pt x="1850190" y="67821"/>
                  <a:pt x="1808913" y="35890"/>
                  <a:pt x="1806846" y="51421"/>
                </a:cubicBezTo>
                <a:lnTo>
                  <a:pt x="1806846" y="48590"/>
                </a:lnTo>
                <a:cubicBezTo>
                  <a:pt x="1804555" y="60156"/>
                  <a:pt x="1808232" y="71387"/>
                  <a:pt x="1801354" y="77778"/>
                </a:cubicBezTo>
                <a:lnTo>
                  <a:pt x="1796760" y="72608"/>
                </a:lnTo>
                <a:lnTo>
                  <a:pt x="1789846" y="77578"/>
                </a:lnTo>
                <a:cubicBezTo>
                  <a:pt x="1785212" y="73818"/>
                  <a:pt x="1787491" y="70740"/>
                  <a:pt x="1787491" y="69325"/>
                </a:cubicBezTo>
                <a:cubicBezTo>
                  <a:pt x="1776231" y="74664"/>
                  <a:pt x="1760518" y="68291"/>
                  <a:pt x="1746878" y="66740"/>
                </a:cubicBezTo>
                <a:lnTo>
                  <a:pt x="1761322" y="98272"/>
                </a:lnTo>
                <a:cubicBezTo>
                  <a:pt x="1749815" y="90988"/>
                  <a:pt x="1729057" y="76203"/>
                  <a:pt x="1726760" y="86353"/>
                </a:cubicBezTo>
                <a:lnTo>
                  <a:pt x="1719846" y="75757"/>
                </a:lnTo>
                <a:cubicBezTo>
                  <a:pt x="1696773" y="55527"/>
                  <a:pt x="1703740" y="84544"/>
                  <a:pt x="1694529" y="78447"/>
                </a:cubicBezTo>
                <a:lnTo>
                  <a:pt x="1682940" y="66905"/>
                </a:lnTo>
                <a:lnTo>
                  <a:pt x="1694470" y="67104"/>
                </a:lnTo>
                <a:cubicBezTo>
                  <a:pt x="1682940" y="61254"/>
                  <a:pt x="1678329" y="57483"/>
                  <a:pt x="1669136" y="49964"/>
                </a:cubicBezTo>
                <a:cubicBezTo>
                  <a:pt x="1669136" y="50082"/>
                  <a:pt x="1669036" y="50164"/>
                  <a:pt x="1669036" y="50275"/>
                </a:cubicBezTo>
                <a:cubicBezTo>
                  <a:pt x="1669670" y="50757"/>
                  <a:pt x="1670076" y="51303"/>
                  <a:pt x="1670164" y="51997"/>
                </a:cubicBezTo>
                <a:lnTo>
                  <a:pt x="1668554" y="52278"/>
                </a:lnTo>
                <a:cubicBezTo>
                  <a:pt x="1667156" y="58029"/>
                  <a:pt x="1661141" y="61976"/>
                  <a:pt x="1653018" y="61595"/>
                </a:cubicBezTo>
                <a:cubicBezTo>
                  <a:pt x="1641481" y="59973"/>
                  <a:pt x="1632459" y="68479"/>
                  <a:pt x="1614038" y="56261"/>
                </a:cubicBezTo>
                <a:lnTo>
                  <a:pt x="1609444" y="68062"/>
                </a:lnTo>
                <a:lnTo>
                  <a:pt x="1595617" y="61031"/>
                </a:lnTo>
                <a:lnTo>
                  <a:pt x="1595617" y="51638"/>
                </a:lnTo>
                <a:cubicBezTo>
                  <a:pt x="1609168" y="52202"/>
                  <a:pt x="1634667" y="48625"/>
                  <a:pt x="1652084" y="48143"/>
                </a:cubicBezTo>
                <a:lnTo>
                  <a:pt x="1652389" y="43855"/>
                </a:lnTo>
                <a:cubicBezTo>
                  <a:pt x="1642063" y="43867"/>
                  <a:pt x="1630315" y="48032"/>
                  <a:pt x="1623495" y="47092"/>
                </a:cubicBezTo>
                <a:cubicBezTo>
                  <a:pt x="1620164" y="45218"/>
                  <a:pt x="1611653" y="35444"/>
                  <a:pt x="1617832" y="29106"/>
                </a:cubicBezTo>
                <a:lnTo>
                  <a:pt x="1611453" y="38298"/>
                </a:lnTo>
                <a:cubicBezTo>
                  <a:pt x="1576979" y="39350"/>
                  <a:pt x="1576762" y="39802"/>
                  <a:pt x="1540783" y="29164"/>
                </a:cubicBezTo>
                <a:lnTo>
                  <a:pt x="1543908" y="33881"/>
                </a:lnTo>
                <a:cubicBezTo>
                  <a:pt x="1536771" y="36654"/>
                  <a:pt x="1529658" y="39350"/>
                  <a:pt x="1527673" y="31708"/>
                </a:cubicBezTo>
                <a:cubicBezTo>
                  <a:pt x="1506074" y="30157"/>
                  <a:pt x="1483694" y="24236"/>
                  <a:pt x="1469667" y="12335"/>
                </a:cubicBezTo>
                <a:lnTo>
                  <a:pt x="1466595" y="23408"/>
                </a:lnTo>
                <a:cubicBezTo>
                  <a:pt x="1462031" y="22797"/>
                  <a:pt x="1455193" y="6068"/>
                  <a:pt x="1452973" y="21569"/>
                </a:cubicBezTo>
                <a:lnTo>
                  <a:pt x="1443228" y="26456"/>
                </a:lnTo>
                <a:cubicBezTo>
                  <a:pt x="1436996" y="25611"/>
                  <a:pt x="1433172" y="31937"/>
                  <a:pt x="1426076" y="25581"/>
                </a:cubicBezTo>
                <a:cubicBezTo>
                  <a:pt x="1426076" y="25569"/>
                  <a:pt x="1426076" y="25575"/>
                  <a:pt x="1426076" y="25575"/>
                </a:cubicBezTo>
                <a:cubicBezTo>
                  <a:pt x="1426058" y="25546"/>
                  <a:pt x="1426035" y="25546"/>
                  <a:pt x="1426035" y="25546"/>
                </a:cubicBezTo>
                <a:cubicBezTo>
                  <a:pt x="1425600" y="25152"/>
                  <a:pt x="1425136" y="24735"/>
                  <a:pt x="1424696" y="24242"/>
                </a:cubicBezTo>
                <a:cubicBezTo>
                  <a:pt x="1424696" y="24583"/>
                  <a:pt x="1424737" y="24870"/>
                  <a:pt x="1424772" y="25164"/>
                </a:cubicBezTo>
                <a:cubicBezTo>
                  <a:pt x="1410663" y="20271"/>
                  <a:pt x="1424913" y="35085"/>
                  <a:pt x="1408754" y="28712"/>
                </a:cubicBezTo>
                <a:cubicBezTo>
                  <a:pt x="1403567" y="20841"/>
                  <a:pt x="1403021" y="42763"/>
                  <a:pt x="1395144" y="40249"/>
                </a:cubicBezTo>
                <a:lnTo>
                  <a:pt x="1387237" y="24371"/>
                </a:lnTo>
                <a:cubicBezTo>
                  <a:pt x="1372969" y="15261"/>
                  <a:pt x="1370531" y="31185"/>
                  <a:pt x="1349861" y="31238"/>
                </a:cubicBezTo>
                <a:cubicBezTo>
                  <a:pt x="1339934" y="25581"/>
                  <a:pt x="1335141" y="12030"/>
                  <a:pt x="1341714" y="0"/>
                </a:cubicBezTo>
                <a:cubicBezTo>
                  <a:pt x="1332674" y="14562"/>
                  <a:pt x="1337602" y="9492"/>
                  <a:pt x="1325613" y="16477"/>
                </a:cubicBezTo>
                <a:cubicBezTo>
                  <a:pt x="1323769" y="10491"/>
                  <a:pt x="1325043" y="9222"/>
                  <a:pt x="1327692" y="3842"/>
                </a:cubicBezTo>
                <a:cubicBezTo>
                  <a:pt x="1317043" y="-3172"/>
                  <a:pt x="1321120" y="9252"/>
                  <a:pt x="1313090" y="8893"/>
                </a:cubicBezTo>
                <a:cubicBezTo>
                  <a:pt x="1310758" y="20171"/>
                  <a:pt x="1308067" y="38122"/>
                  <a:pt x="1305459" y="38851"/>
                </a:cubicBezTo>
                <a:lnTo>
                  <a:pt x="1308567" y="42369"/>
                </a:lnTo>
                <a:cubicBezTo>
                  <a:pt x="1300067" y="48390"/>
                  <a:pt x="1290780" y="51204"/>
                  <a:pt x="1280895" y="45547"/>
                </a:cubicBezTo>
                <a:lnTo>
                  <a:pt x="1281264" y="39878"/>
                </a:lnTo>
                <a:lnTo>
                  <a:pt x="1270744" y="42751"/>
                </a:lnTo>
                <a:lnTo>
                  <a:pt x="1270080" y="35497"/>
                </a:lnTo>
                <a:lnTo>
                  <a:pt x="1255061" y="37746"/>
                </a:lnTo>
                <a:lnTo>
                  <a:pt x="1257122" y="39702"/>
                </a:lnTo>
                <a:cubicBezTo>
                  <a:pt x="1253592" y="40660"/>
                  <a:pt x="1242014" y="43156"/>
                  <a:pt x="1235395" y="39367"/>
                </a:cubicBezTo>
                <a:lnTo>
                  <a:pt x="1235635" y="35338"/>
                </a:lnTo>
                <a:cubicBezTo>
                  <a:pt x="1216950" y="22768"/>
                  <a:pt x="1201548" y="39238"/>
                  <a:pt x="1179668" y="40566"/>
                </a:cubicBezTo>
                <a:lnTo>
                  <a:pt x="1182540" y="32342"/>
                </a:lnTo>
                <a:cubicBezTo>
                  <a:pt x="1175086" y="24166"/>
                  <a:pt x="1180496" y="45001"/>
                  <a:pt x="1171615" y="40912"/>
                </a:cubicBezTo>
                <a:lnTo>
                  <a:pt x="1171174" y="30809"/>
                </a:lnTo>
                <a:cubicBezTo>
                  <a:pt x="1163350" y="44090"/>
                  <a:pt x="1161065" y="27990"/>
                  <a:pt x="1155679" y="22967"/>
                </a:cubicBezTo>
                <a:lnTo>
                  <a:pt x="1158199" y="36201"/>
                </a:lnTo>
                <a:lnTo>
                  <a:pt x="1148048" y="33411"/>
                </a:lnTo>
                <a:cubicBezTo>
                  <a:pt x="1136870" y="29023"/>
                  <a:pt x="1141193" y="16688"/>
                  <a:pt x="1142826" y="9751"/>
                </a:cubicBezTo>
                <a:lnTo>
                  <a:pt x="1135219" y="20183"/>
                </a:lnTo>
                <a:lnTo>
                  <a:pt x="1133733" y="8500"/>
                </a:lnTo>
                <a:cubicBezTo>
                  <a:pt x="1128171" y="22092"/>
                  <a:pt x="1128171" y="6315"/>
                  <a:pt x="1118426" y="13604"/>
                </a:cubicBezTo>
                <a:cubicBezTo>
                  <a:pt x="1117627" y="9187"/>
                  <a:pt x="1120088" y="6649"/>
                  <a:pt x="1116775" y="4770"/>
                </a:cubicBezTo>
                <a:lnTo>
                  <a:pt x="1100710" y="21246"/>
                </a:lnTo>
                <a:lnTo>
                  <a:pt x="1110402" y="13945"/>
                </a:lnTo>
                <a:lnTo>
                  <a:pt x="1109221" y="31020"/>
                </a:lnTo>
                <a:cubicBezTo>
                  <a:pt x="1099130" y="43979"/>
                  <a:pt x="1095546" y="29158"/>
                  <a:pt x="1088339" y="33922"/>
                </a:cubicBezTo>
                <a:lnTo>
                  <a:pt x="1093303" y="28847"/>
                </a:lnTo>
                <a:cubicBezTo>
                  <a:pt x="1081537" y="32994"/>
                  <a:pt x="1080909" y="25728"/>
                  <a:pt x="1074271" y="21945"/>
                </a:cubicBezTo>
                <a:cubicBezTo>
                  <a:pt x="1076333" y="25117"/>
                  <a:pt x="1079481" y="29834"/>
                  <a:pt x="1074717" y="32066"/>
                </a:cubicBezTo>
                <a:cubicBezTo>
                  <a:pt x="1071222" y="33006"/>
                  <a:pt x="1072820" y="26063"/>
                  <a:pt x="1069519" y="24177"/>
                </a:cubicBezTo>
                <a:cubicBezTo>
                  <a:pt x="1068726" y="35555"/>
                  <a:pt x="1060291" y="41576"/>
                  <a:pt x="1052637" y="36219"/>
                </a:cubicBezTo>
                <a:cubicBezTo>
                  <a:pt x="1052731" y="34598"/>
                  <a:pt x="1052895" y="33035"/>
                  <a:pt x="1053395" y="32001"/>
                </a:cubicBezTo>
                <a:cubicBezTo>
                  <a:pt x="1051445" y="33846"/>
                  <a:pt x="1050434" y="36777"/>
                  <a:pt x="1047033" y="34040"/>
                </a:cubicBezTo>
                <a:lnTo>
                  <a:pt x="1049036" y="21393"/>
                </a:lnTo>
                <a:lnTo>
                  <a:pt x="1042493" y="33429"/>
                </a:lnTo>
                <a:cubicBezTo>
                  <a:pt x="1038134" y="29969"/>
                  <a:pt x="1031773" y="39138"/>
                  <a:pt x="1032342" y="30609"/>
                </a:cubicBezTo>
                <a:lnTo>
                  <a:pt x="1034821" y="28078"/>
                </a:lnTo>
                <a:lnTo>
                  <a:pt x="1001780" y="25023"/>
                </a:lnTo>
                <a:lnTo>
                  <a:pt x="1001322" y="14908"/>
                </a:lnTo>
                <a:cubicBezTo>
                  <a:pt x="998056" y="28824"/>
                  <a:pt x="983330" y="9616"/>
                  <a:pt x="984411" y="26991"/>
                </a:cubicBezTo>
                <a:cubicBezTo>
                  <a:pt x="978178" y="17522"/>
                  <a:pt x="959875" y="33687"/>
                  <a:pt x="963540" y="14092"/>
                </a:cubicBezTo>
                <a:cubicBezTo>
                  <a:pt x="941836" y="12582"/>
                  <a:pt x="930106" y="31432"/>
                  <a:pt x="903720" y="21898"/>
                </a:cubicBezTo>
                <a:cubicBezTo>
                  <a:pt x="894321" y="5263"/>
                  <a:pt x="868570" y="10649"/>
                  <a:pt x="851635" y="8893"/>
                </a:cubicBezTo>
                <a:cubicBezTo>
                  <a:pt x="818529" y="15848"/>
                  <a:pt x="797136" y="22110"/>
                  <a:pt x="763296" y="27437"/>
                </a:cubicBezTo>
                <a:cubicBezTo>
                  <a:pt x="742948" y="4223"/>
                  <a:pt x="712533" y="35426"/>
                  <a:pt x="690635" y="22315"/>
                </a:cubicBezTo>
                <a:lnTo>
                  <a:pt x="684637" y="31537"/>
                </a:lnTo>
                <a:cubicBezTo>
                  <a:pt x="670082" y="16858"/>
                  <a:pt x="647854" y="34821"/>
                  <a:pt x="627430" y="20506"/>
                </a:cubicBezTo>
                <a:cubicBezTo>
                  <a:pt x="622426" y="24542"/>
                  <a:pt x="619800" y="25816"/>
                  <a:pt x="618637" y="26145"/>
                </a:cubicBezTo>
                <a:cubicBezTo>
                  <a:pt x="619565" y="26586"/>
                  <a:pt x="620969" y="28336"/>
                  <a:pt x="621415" y="34187"/>
                </a:cubicBezTo>
                <a:cubicBezTo>
                  <a:pt x="615588" y="30075"/>
                  <a:pt x="603788" y="35220"/>
                  <a:pt x="604628" y="23531"/>
                </a:cubicBezTo>
                <a:lnTo>
                  <a:pt x="606108" y="22327"/>
                </a:lnTo>
                <a:cubicBezTo>
                  <a:pt x="606965" y="10632"/>
                  <a:pt x="588410" y="27790"/>
                  <a:pt x="581901" y="17663"/>
                </a:cubicBezTo>
                <a:lnTo>
                  <a:pt x="585467" y="30192"/>
                </a:lnTo>
                <a:lnTo>
                  <a:pt x="574418" y="28078"/>
                </a:lnTo>
                <a:lnTo>
                  <a:pt x="577372" y="25669"/>
                </a:lnTo>
                <a:cubicBezTo>
                  <a:pt x="529394" y="53477"/>
                  <a:pt x="507713" y="13733"/>
                  <a:pt x="462653" y="39132"/>
                </a:cubicBezTo>
                <a:cubicBezTo>
                  <a:pt x="468627" y="25464"/>
                  <a:pt x="453772" y="46310"/>
                  <a:pt x="453184" y="31373"/>
                </a:cubicBezTo>
                <a:cubicBezTo>
                  <a:pt x="441824" y="12582"/>
                  <a:pt x="432132" y="35426"/>
                  <a:pt x="422816" y="40436"/>
                </a:cubicBezTo>
                <a:cubicBezTo>
                  <a:pt x="422816" y="41171"/>
                  <a:pt x="422704" y="42028"/>
                  <a:pt x="422170" y="43180"/>
                </a:cubicBezTo>
                <a:lnTo>
                  <a:pt x="405881" y="41394"/>
                </a:lnTo>
                <a:cubicBezTo>
                  <a:pt x="415608" y="22503"/>
                  <a:pt x="394157" y="57060"/>
                  <a:pt x="403085" y="40989"/>
                </a:cubicBezTo>
                <a:cubicBezTo>
                  <a:pt x="360616" y="26862"/>
                  <a:pt x="305201" y="41253"/>
                  <a:pt x="256041" y="34739"/>
                </a:cubicBezTo>
                <a:lnTo>
                  <a:pt x="258197" y="39597"/>
                </a:lnTo>
                <a:cubicBezTo>
                  <a:pt x="245727" y="38668"/>
                  <a:pt x="230219" y="44566"/>
                  <a:pt x="220762" y="36801"/>
                </a:cubicBezTo>
                <a:cubicBezTo>
                  <a:pt x="211293" y="29059"/>
                  <a:pt x="200068" y="49136"/>
                  <a:pt x="196397" y="49905"/>
                </a:cubicBezTo>
                <a:cubicBezTo>
                  <a:pt x="186029" y="58270"/>
                  <a:pt x="176596" y="41641"/>
                  <a:pt x="181048" y="42492"/>
                </a:cubicBezTo>
                <a:cubicBezTo>
                  <a:pt x="169958" y="44813"/>
                  <a:pt x="159538" y="62065"/>
                  <a:pt x="144154" y="54663"/>
                </a:cubicBezTo>
                <a:cubicBezTo>
                  <a:pt x="138896" y="38651"/>
                  <a:pt x="102178" y="70376"/>
                  <a:pt x="101720" y="52331"/>
                </a:cubicBezTo>
                <a:lnTo>
                  <a:pt x="101550" y="53853"/>
                </a:lnTo>
                <a:cubicBezTo>
                  <a:pt x="81848" y="41147"/>
                  <a:pt x="63257" y="62764"/>
                  <a:pt x="42040" y="51262"/>
                </a:cubicBezTo>
                <a:cubicBezTo>
                  <a:pt x="42040" y="51262"/>
                  <a:pt x="42445" y="49935"/>
                  <a:pt x="43162" y="48725"/>
                </a:cubicBezTo>
                <a:lnTo>
                  <a:pt x="0" y="103482"/>
                </a:lnTo>
                <a:lnTo>
                  <a:pt x="12300" y="163732"/>
                </a:lnTo>
                <a:lnTo>
                  <a:pt x="49735" y="212662"/>
                </a:lnTo>
                <a:lnTo>
                  <a:pt x="151179" y="202053"/>
                </a:lnTo>
                <a:lnTo>
                  <a:pt x="232146" y="221185"/>
                </a:lnTo>
                <a:lnTo>
                  <a:pt x="429189" y="214712"/>
                </a:lnTo>
                <a:lnTo>
                  <a:pt x="443263" y="201120"/>
                </a:lnTo>
                <a:cubicBezTo>
                  <a:pt x="481985" y="224886"/>
                  <a:pt x="531637" y="197548"/>
                  <a:pt x="573349" y="214512"/>
                </a:cubicBezTo>
                <a:lnTo>
                  <a:pt x="574212" y="202811"/>
                </a:lnTo>
                <a:cubicBezTo>
                  <a:pt x="585966" y="202118"/>
                  <a:pt x="585167" y="209367"/>
                  <a:pt x="588075" y="211411"/>
                </a:cubicBezTo>
                <a:cubicBezTo>
                  <a:pt x="697466" y="208820"/>
                  <a:pt x="810082" y="193231"/>
                  <a:pt x="908501" y="207980"/>
                </a:cubicBezTo>
                <a:cubicBezTo>
                  <a:pt x="917987" y="215716"/>
                  <a:pt x="946858" y="211164"/>
                  <a:pt x="954300" y="219346"/>
                </a:cubicBezTo>
                <a:cubicBezTo>
                  <a:pt x="986267" y="205032"/>
                  <a:pt x="1020136" y="205173"/>
                  <a:pt x="1052144" y="206647"/>
                </a:cubicBezTo>
                <a:lnTo>
                  <a:pt x="1050934" y="207933"/>
                </a:lnTo>
                <a:lnTo>
                  <a:pt x="1066012" y="205678"/>
                </a:lnTo>
                <a:cubicBezTo>
                  <a:pt x="1066652" y="206635"/>
                  <a:pt x="1066729" y="208027"/>
                  <a:pt x="1066247" y="208926"/>
                </a:cubicBezTo>
                <a:cubicBezTo>
                  <a:pt x="1083252" y="198564"/>
                  <a:pt x="1110043" y="208814"/>
                  <a:pt x="1130867" y="213032"/>
                </a:cubicBezTo>
                <a:lnTo>
                  <a:pt x="1129651" y="214307"/>
                </a:lnTo>
                <a:cubicBezTo>
                  <a:pt x="1251143" y="216433"/>
                  <a:pt x="1363935" y="194594"/>
                  <a:pt x="1484428" y="210923"/>
                </a:cubicBezTo>
                <a:cubicBezTo>
                  <a:pt x="1540448" y="230014"/>
                  <a:pt x="1605626" y="203663"/>
                  <a:pt x="1669899" y="219564"/>
                </a:cubicBezTo>
                <a:cubicBezTo>
                  <a:pt x="1681706" y="231212"/>
                  <a:pt x="1811745" y="222472"/>
                  <a:pt x="1823234" y="216997"/>
                </a:cubicBezTo>
                <a:close/>
              </a:path>
            </a:pathLst>
          </a:custGeom>
          <a:solidFill>
            <a:schemeClr val="accent2"/>
          </a:solidFill>
          <a:ln w="58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507901-0844-2AD4-68A1-92FC2CEB0123}"/>
              </a:ext>
            </a:extLst>
          </p:cNvPr>
          <p:cNvSpPr txBox="1"/>
          <p:nvPr/>
        </p:nvSpPr>
        <p:spPr>
          <a:xfrm>
            <a:off x="-28255" y="6647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農作業安全研修実施強化期間研修資材</a:t>
            </a:r>
            <a:endParaRPr kumimoji="1" lang="en-US" altLang="ja-JP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農作業安全チェック　～コンバイン～</a:t>
            </a:r>
            <a:endParaRPr kumimoji="1" lang="en-US" altLang="ja-JP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A79E07A-0853-FA20-B15E-A06D3790996E}"/>
              </a:ext>
            </a:extLst>
          </p:cNvPr>
          <p:cNvSpPr/>
          <p:nvPr/>
        </p:nvSpPr>
        <p:spPr>
          <a:xfrm>
            <a:off x="176981" y="1267858"/>
            <a:ext cx="6504038" cy="3710088"/>
          </a:xfrm>
          <a:prstGeom prst="roundRect">
            <a:avLst>
              <a:gd name="adj" fmla="val 59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A02C15C-4B88-3722-4A62-966FCB904350}"/>
              </a:ext>
            </a:extLst>
          </p:cNvPr>
          <p:cNvSpPr/>
          <p:nvPr/>
        </p:nvSpPr>
        <p:spPr>
          <a:xfrm>
            <a:off x="176981" y="5510480"/>
            <a:ext cx="6504038" cy="4097982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73CB313-C2E5-71EC-12E2-94DE458DC632}"/>
              </a:ext>
            </a:extLst>
          </p:cNvPr>
          <p:cNvSpPr/>
          <p:nvPr/>
        </p:nvSpPr>
        <p:spPr>
          <a:xfrm>
            <a:off x="550606" y="1048702"/>
            <a:ext cx="1396180" cy="503842"/>
          </a:xfrm>
          <a:prstGeom prst="roundRect">
            <a:avLst>
              <a:gd name="adj" fmla="val 462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事故事例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4CBF78D-8574-D3A7-6C08-5EB02D8DB42A}"/>
              </a:ext>
            </a:extLst>
          </p:cNvPr>
          <p:cNvSpPr/>
          <p:nvPr/>
        </p:nvSpPr>
        <p:spPr>
          <a:xfrm>
            <a:off x="550606" y="5291712"/>
            <a:ext cx="1396180" cy="503842"/>
          </a:xfrm>
          <a:prstGeom prst="roundRect">
            <a:avLst>
              <a:gd name="adj" fmla="val 462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注意事項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3879B55-E042-1D00-9996-7604A7E8C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75" y="5865402"/>
            <a:ext cx="568285" cy="39795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81A34DF-1F92-CAED-6403-C2DBF81C4F61}"/>
              </a:ext>
            </a:extLst>
          </p:cNvPr>
          <p:cNvSpPr txBox="1"/>
          <p:nvPr/>
        </p:nvSpPr>
        <p:spPr>
          <a:xfrm>
            <a:off x="770660" y="5907383"/>
            <a:ext cx="513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意思疎通はしっかりしてますか？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9743540-39DD-85FF-C231-D882514E6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26" y="6960029"/>
            <a:ext cx="568285" cy="39795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F5516B1-08AA-CD0F-C48C-A9EE8B882710}"/>
              </a:ext>
            </a:extLst>
          </p:cNvPr>
          <p:cNvSpPr txBox="1"/>
          <p:nvPr/>
        </p:nvSpPr>
        <p:spPr>
          <a:xfrm>
            <a:off x="773211" y="7002010"/>
            <a:ext cx="460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危険個所の確認はしていますか？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4CFC8A-AC28-FA2A-F95E-119C2F1C5187}"/>
              </a:ext>
            </a:extLst>
          </p:cNvPr>
          <p:cNvSpPr txBox="1"/>
          <p:nvPr/>
        </p:nvSpPr>
        <p:spPr>
          <a:xfrm>
            <a:off x="202629" y="1627050"/>
            <a:ext cx="513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①農道からの転落事故（死亡）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706BF2-4D48-C09E-ECA4-F9FB4BCF09FF}"/>
              </a:ext>
            </a:extLst>
          </p:cNvPr>
          <p:cNvSpPr txBox="1"/>
          <p:nvPr/>
        </p:nvSpPr>
        <p:spPr>
          <a:xfrm>
            <a:off x="162585" y="1998367"/>
            <a:ext cx="427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概要</a:t>
            </a:r>
            <a:r>
              <a:rPr kumimoji="1" lang="en-US" altLang="ja-JP" sz="1200" dirty="0"/>
              <a:t>】</a:t>
            </a:r>
            <a:r>
              <a:rPr kumimoji="1" lang="ja-JP" altLang="en-US" sz="1200" dirty="0"/>
              <a:t>　狭い道からほ場に入ろうとした際、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　　　草で覆われた路肩を踏み外して約</a:t>
            </a:r>
            <a:r>
              <a:rPr kumimoji="1" lang="en-US" altLang="ja-JP" sz="1200" dirty="0"/>
              <a:t>1.5</a:t>
            </a:r>
            <a:r>
              <a:rPr kumimoji="1" lang="ja-JP" altLang="en-US" sz="1200" dirty="0"/>
              <a:t>ｍ転落し、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　　　コンバインの下敷きとなってしまった</a:t>
            </a:r>
            <a:endParaRPr kumimoji="1" lang="en-US" altLang="ja-JP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019EB3-826D-1729-F118-166DB3E74228}"/>
              </a:ext>
            </a:extLst>
          </p:cNvPr>
          <p:cNvSpPr txBox="1"/>
          <p:nvPr/>
        </p:nvSpPr>
        <p:spPr>
          <a:xfrm>
            <a:off x="168434" y="2605136"/>
            <a:ext cx="650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考えられる原因</a:t>
            </a:r>
            <a:r>
              <a:rPr kumimoji="1" lang="en-US" altLang="ja-JP" sz="1200" dirty="0"/>
              <a:t>】</a:t>
            </a:r>
          </a:p>
          <a:p>
            <a:pPr marL="179388" indent="-179388"/>
            <a:r>
              <a:rPr kumimoji="1" lang="ja-JP" altLang="en-US" sz="1200" dirty="0"/>
              <a:t>　　</a:t>
            </a:r>
            <a:r>
              <a:rPr kumimoji="1" lang="ja-JP" altLang="en-US" sz="1200" b="1" dirty="0"/>
              <a:t>　　①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道の幅員がしっかり確保されていなかった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marL="179388" indent="-179388"/>
            <a:r>
              <a:rPr kumimoji="1" lang="ja-JP" altLang="en-US" sz="1200" b="1" dirty="0"/>
              <a:t>　　　　②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危険個所の視界確保や確認・目印設置ができていなかった</a:t>
            </a:r>
            <a:endParaRPr kumimoji="1" lang="en-US" altLang="ja-JP" sz="600" b="1" dirty="0">
              <a:solidFill>
                <a:srgbClr val="FF0000"/>
              </a:solidFill>
            </a:endParaRPr>
          </a:p>
        </p:txBody>
      </p:sp>
      <p:pic>
        <p:nvPicPr>
          <p:cNvPr id="71" name="Picture 3">
            <a:extLst>
              <a:ext uri="{FF2B5EF4-FFF2-40B4-BE49-F238E27FC236}">
                <a16:creationId xmlns:a16="http://schemas.microsoft.com/office/drawing/2014/main" id="{416FE9D1-7700-0632-25DC-DD684BDB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586" y="1419411"/>
            <a:ext cx="1957136" cy="14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13DEFFC-0A43-A2F6-4F7A-37ED866D19FE}"/>
              </a:ext>
            </a:extLst>
          </p:cNvPr>
          <p:cNvSpPr txBox="1"/>
          <p:nvPr/>
        </p:nvSpPr>
        <p:spPr>
          <a:xfrm>
            <a:off x="193757" y="3284353"/>
            <a:ext cx="547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②補助作業者を轢いてしまった事故（死亡）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A750934-A0AC-2570-0CAC-52FF4BA4F472}"/>
              </a:ext>
            </a:extLst>
          </p:cNvPr>
          <p:cNvSpPr txBox="1"/>
          <p:nvPr/>
        </p:nvSpPr>
        <p:spPr>
          <a:xfrm>
            <a:off x="185512" y="3655879"/>
            <a:ext cx="649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概要</a:t>
            </a:r>
            <a:r>
              <a:rPr kumimoji="1" lang="en-US" altLang="ja-JP" sz="1200" dirty="0"/>
              <a:t>】</a:t>
            </a:r>
            <a:r>
              <a:rPr kumimoji="1" lang="ja-JP" altLang="en-US" sz="1200" dirty="0"/>
              <a:t>　２人で稲刈り中、運転者がコンバインをバックさせた際に、後ろで作業していた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　　　作業者を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コンバインで轢いてしまった。</a:t>
            </a:r>
            <a:endParaRPr kumimoji="1" lang="en-US" altLang="ja-JP" sz="12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4BE77CA-99B7-659F-D3BD-606140EDB1E2}"/>
              </a:ext>
            </a:extLst>
          </p:cNvPr>
          <p:cNvSpPr txBox="1"/>
          <p:nvPr/>
        </p:nvSpPr>
        <p:spPr>
          <a:xfrm>
            <a:off x="191362" y="4187492"/>
            <a:ext cx="650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考えられる原因</a:t>
            </a:r>
            <a:r>
              <a:rPr kumimoji="1" lang="en-US" altLang="ja-JP" sz="1200" dirty="0"/>
              <a:t>】</a:t>
            </a:r>
          </a:p>
          <a:p>
            <a:pPr marL="179388" indent="-179388"/>
            <a:r>
              <a:rPr kumimoji="1" lang="ja-JP" altLang="en-US" sz="1200" dirty="0"/>
              <a:t>　　</a:t>
            </a:r>
            <a:r>
              <a:rPr kumimoji="1" lang="ja-JP" altLang="en-US" sz="1200" b="1" dirty="0"/>
              <a:t>　　①コンバインを動かす前に作業者同士で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意思疎通ができていなかった</a:t>
            </a:r>
            <a:endParaRPr kumimoji="1" lang="en-US" altLang="ja-JP" sz="600" b="1" dirty="0">
              <a:solidFill>
                <a:srgbClr val="FF0000"/>
              </a:solidFill>
            </a:endParaRPr>
          </a:p>
          <a:p>
            <a:pPr marL="179388" indent="-179388"/>
            <a:r>
              <a:rPr kumimoji="1" lang="ja-JP" altLang="en-US" sz="1200" b="1" dirty="0"/>
              <a:t>　　　　②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作業者がコンバインに近づきすぎていた</a:t>
            </a:r>
            <a:endParaRPr kumimoji="1"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77870C8-1324-2E3D-315C-25B06B52475D}"/>
              </a:ext>
            </a:extLst>
          </p:cNvPr>
          <p:cNvSpPr txBox="1"/>
          <p:nvPr/>
        </p:nvSpPr>
        <p:spPr>
          <a:xfrm>
            <a:off x="1152478" y="8193188"/>
            <a:ext cx="460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点検・清掃時や手こぎ作業時も注意！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9D8C0CB-35DF-6379-5D5F-645F8CF7C9AD}"/>
              </a:ext>
            </a:extLst>
          </p:cNvPr>
          <p:cNvSpPr/>
          <p:nvPr/>
        </p:nvSpPr>
        <p:spPr>
          <a:xfrm>
            <a:off x="222898" y="8149587"/>
            <a:ext cx="862574" cy="440163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更に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B064916-B26A-2C74-FE3E-665401F2AE13}"/>
              </a:ext>
            </a:extLst>
          </p:cNvPr>
          <p:cNvSpPr txBox="1"/>
          <p:nvPr/>
        </p:nvSpPr>
        <p:spPr>
          <a:xfrm>
            <a:off x="1152478" y="8945975"/>
            <a:ext cx="5519993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/>
              <a:t>・</a:t>
            </a:r>
            <a:endParaRPr kumimoji="1" lang="en-US" altLang="ja-JP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C16B547-FF5F-056E-801D-DF75653F3D95}"/>
              </a:ext>
            </a:extLst>
          </p:cNvPr>
          <p:cNvSpPr txBox="1"/>
          <p:nvPr/>
        </p:nvSpPr>
        <p:spPr>
          <a:xfrm>
            <a:off x="222897" y="7417771"/>
            <a:ext cx="644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現場で転落・転倒の可能性のある</a:t>
            </a:r>
            <a:r>
              <a:rPr kumimoji="1" lang="ja-JP" altLang="en-US" sz="1200" b="1" dirty="0"/>
              <a:t>危険箇所を確認し、目印をつけたり</a:t>
            </a:r>
            <a:r>
              <a:rPr kumimoji="1" lang="ja-JP" altLang="en-US" sz="1200" dirty="0"/>
              <a:t>、</a:t>
            </a:r>
            <a:r>
              <a:rPr kumimoji="1" lang="ja-JP" altLang="en-US" sz="1200" b="1" dirty="0"/>
              <a:t>草を刈って見やすくする</a:t>
            </a:r>
            <a:r>
              <a:rPr kumimoji="1" lang="ja-JP" altLang="en-US" sz="1200" dirty="0"/>
              <a:t>などの対策を実施しましょう。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また、</a:t>
            </a:r>
            <a:r>
              <a:rPr kumimoji="1" lang="ja-JP" altLang="en-US" sz="1200" b="1" dirty="0"/>
              <a:t>狭い道は迂回するか、幅員を確保</a:t>
            </a:r>
            <a:r>
              <a:rPr kumimoji="1" lang="ja-JP" altLang="en-US" sz="1200" dirty="0"/>
              <a:t>してください。</a:t>
            </a:r>
            <a:endParaRPr kumimoji="1" lang="en-US" altLang="ja-JP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D1D3AE-5068-E79A-331A-80ECEB26615E}"/>
              </a:ext>
            </a:extLst>
          </p:cNvPr>
          <p:cNvSpPr txBox="1"/>
          <p:nvPr/>
        </p:nvSpPr>
        <p:spPr>
          <a:xfrm>
            <a:off x="185512" y="6274095"/>
            <a:ext cx="644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コンバインは</a:t>
            </a:r>
            <a:r>
              <a:rPr kumimoji="1" lang="ja-JP" altLang="en-US" sz="1200" b="1" dirty="0"/>
              <a:t>死角の多い農機</a:t>
            </a:r>
            <a:r>
              <a:rPr kumimoji="1" lang="ja-JP" altLang="en-US" sz="1200" dirty="0"/>
              <a:t>です。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動かす際は、</a:t>
            </a:r>
            <a:r>
              <a:rPr kumimoji="1" lang="ja-JP" altLang="en-US" sz="1200" b="1" dirty="0"/>
              <a:t>補助作業者のいる位置を確認</a:t>
            </a:r>
            <a:r>
              <a:rPr kumimoji="1" lang="ja-JP" altLang="en-US" sz="1200" dirty="0"/>
              <a:t>し、声をかける等、</a:t>
            </a:r>
            <a:r>
              <a:rPr kumimoji="1" lang="ja-JP" altLang="en-US" sz="1200" b="1" dirty="0"/>
              <a:t>しっかりと意思疎通</a:t>
            </a:r>
            <a:r>
              <a:rPr kumimoji="1" lang="ja-JP" altLang="en-US" sz="1200" dirty="0"/>
              <a:t>をしてから動かしましょう。</a:t>
            </a:r>
            <a:endParaRPr kumimoji="1" lang="en-US" altLang="ja-JP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CEC7C63-9B2A-1091-13BD-A167559A61F8}"/>
              </a:ext>
            </a:extLst>
          </p:cNvPr>
          <p:cNvSpPr txBox="1"/>
          <p:nvPr/>
        </p:nvSpPr>
        <p:spPr>
          <a:xfrm>
            <a:off x="210380" y="8691606"/>
            <a:ext cx="644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詰まってしまった際は「エンジンを停止」させてから点検・清掃してください。</a:t>
            </a:r>
          </a:p>
          <a:p>
            <a:pPr marL="179388" indent="-179388"/>
            <a:r>
              <a:rPr kumimoji="1" lang="ja-JP" altLang="en-US" sz="1200" dirty="0"/>
              <a:t>〇　手こぎ作業は手袋や軍手、巻き込まれやすいタオルなどは外した「</a:t>
            </a:r>
            <a:r>
              <a:rPr kumimoji="1" lang="ja-JP" altLang="en-US" sz="1200" b="1" dirty="0"/>
              <a:t>適切な服装</a:t>
            </a:r>
            <a:r>
              <a:rPr kumimoji="1" lang="ja-JP" altLang="en-US" sz="1200" dirty="0"/>
              <a:t>」で行い、「</a:t>
            </a:r>
            <a:r>
              <a:rPr kumimoji="1" lang="ja-JP" altLang="en-US" sz="1200" b="1" dirty="0"/>
              <a:t>手を突っ込まない</a:t>
            </a:r>
            <a:r>
              <a:rPr kumimoji="1" lang="ja-JP" altLang="en-US" sz="1200" dirty="0"/>
              <a:t>」ことを心がけてください。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7063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図 78">
            <a:extLst>
              <a:ext uri="{FF2B5EF4-FFF2-40B4-BE49-F238E27FC236}">
                <a16:creationId xmlns:a16="http://schemas.microsoft.com/office/drawing/2014/main" id="{88CCBFF9-0E11-4615-2C3A-DC4FC919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9966">
            <a:off x="5656737" y="2304353"/>
            <a:ext cx="869970" cy="1328199"/>
          </a:xfrm>
          <a:prstGeom prst="rect">
            <a:avLst/>
          </a:prstGeom>
        </p:spPr>
      </p:pic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D11176A-E753-FA22-92DD-A6B1091D841D}"/>
              </a:ext>
            </a:extLst>
          </p:cNvPr>
          <p:cNvSpPr/>
          <p:nvPr/>
        </p:nvSpPr>
        <p:spPr>
          <a:xfrm>
            <a:off x="627473" y="655681"/>
            <a:ext cx="3237625" cy="278928"/>
          </a:xfrm>
          <a:custGeom>
            <a:avLst/>
            <a:gdLst>
              <a:gd name="connsiteX0" fmla="*/ 1823234 w 2114642"/>
              <a:gd name="connsiteY0" fmla="*/ 216997 h 225320"/>
              <a:gd name="connsiteX1" fmla="*/ 1808162 w 2114642"/>
              <a:gd name="connsiteY1" fmla="*/ 202782 h 225320"/>
              <a:gd name="connsiteX2" fmla="*/ 1920549 w 2114642"/>
              <a:gd name="connsiteY2" fmla="*/ 199028 h 225320"/>
              <a:gd name="connsiteX3" fmla="*/ 1918258 w 2114642"/>
              <a:gd name="connsiteY3" fmla="*/ 202106 h 225320"/>
              <a:gd name="connsiteX4" fmla="*/ 1994297 w 2114642"/>
              <a:gd name="connsiteY4" fmla="*/ 212462 h 225320"/>
              <a:gd name="connsiteX5" fmla="*/ 1994297 w 2114642"/>
              <a:gd name="connsiteY5" fmla="*/ 213884 h 225320"/>
              <a:gd name="connsiteX6" fmla="*/ 2001210 w 2114642"/>
              <a:gd name="connsiteY6" fmla="*/ 214583 h 225320"/>
              <a:gd name="connsiteX7" fmla="*/ 1989697 w 2114642"/>
              <a:gd name="connsiteY7" fmla="*/ 205877 h 225320"/>
              <a:gd name="connsiteX8" fmla="*/ 2011819 w 2114642"/>
              <a:gd name="connsiteY8" fmla="*/ 194558 h 225320"/>
              <a:gd name="connsiteX9" fmla="*/ 2014632 w 2114642"/>
              <a:gd name="connsiteY9" fmla="*/ 201325 h 225320"/>
              <a:gd name="connsiteX10" fmla="*/ 2037188 w 2114642"/>
              <a:gd name="connsiteY10" fmla="*/ 198946 h 225320"/>
              <a:gd name="connsiteX11" fmla="*/ 2044102 w 2114642"/>
              <a:gd name="connsiteY11" fmla="*/ 208127 h 225320"/>
              <a:gd name="connsiteX12" fmla="*/ 2066294 w 2114642"/>
              <a:gd name="connsiteY12" fmla="*/ 194564 h 225320"/>
              <a:gd name="connsiteX13" fmla="*/ 2073167 w 2114642"/>
              <a:gd name="connsiteY13" fmla="*/ 179656 h 225320"/>
              <a:gd name="connsiteX14" fmla="*/ 2077913 w 2114642"/>
              <a:gd name="connsiteY14" fmla="*/ 186106 h 225320"/>
              <a:gd name="connsiteX15" fmla="*/ 2114643 w 2114642"/>
              <a:gd name="connsiteY15" fmla="*/ 173876 h 225320"/>
              <a:gd name="connsiteX16" fmla="*/ 2060185 w 2114642"/>
              <a:gd name="connsiteY16" fmla="*/ 131196 h 225320"/>
              <a:gd name="connsiteX17" fmla="*/ 2061213 w 2114642"/>
              <a:gd name="connsiteY17" fmla="*/ 125028 h 225320"/>
              <a:gd name="connsiteX18" fmla="*/ 2060185 w 2114642"/>
              <a:gd name="connsiteY18" fmla="*/ 128376 h 225320"/>
              <a:gd name="connsiteX19" fmla="*/ 2046311 w 2114642"/>
              <a:gd name="connsiteY19" fmla="*/ 114255 h 225320"/>
              <a:gd name="connsiteX20" fmla="*/ 2046581 w 2114642"/>
              <a:gd name="connsiteY20" fmla="*/ 116610 h 225320"/>
              <a:gd name="connsiteX21" fmla="*/ 2047174 w 2114642"/>
              <a:gd name="connsiteY21" fmla="*/ 115477 h 225320"/>
              <a:gd name="connsiteX22" fmla="*/ 2046857 w 2114642"/>
              <a:gd name="connsiteY22" fmla="*/ 118860 h 225320"/>
              <a:gd name="connsiteX23" fmla="*/ 2044026 w 2114642"/>
              <a:gd name="connsiteY23" fmla="*/ 121597 h 225320"/>
              <a:gd name="connsiteX24" fmla="*/ 2044508 w 2114642"/>
              <a:gd name="connsiteY24" fmla="*/ 120710 h 225320"/>
              <a:gd name="connsiteX25" fmla="*/ 2031068 w 2114642"/>
              <a:gd name="connsiteY25" fmla="*/ 120012 h 225320"/>
              <a:gd name="connsiteX26" fmla="*/ 2031009 w 2114642"/>
              <a:gd name="connsiteY26" fmla="*/ 112922 h 225320"/>
              <a:gd name="connsiteX27" fmla="*/ 1975711 w 2114642"/>
              <a:gd name="connsiteY27" fmla="*/ 91881 h 225320"/>
              <a:gd name="connsiteX28" fmla="*/ 1943445 w 2114642"/>
              <a:gd name="connsiteY28" fmla="*/ 89619 h 225320"/>
              <a:gd name="connsiteX29" fmla="*/ 1925001 w 2114642"/>
              <a:gd name="connsiteY29" fmla="*/ 73160 h 225320"/>
              <a:gd name="connsiteX30" fmla="*/ 1922704 w 2114642"/>
              <a:gd name="connsiteY30" fmla="*/ 81901 h 225320"/>
              <a:gd name="connsiteX31" fmla="*/ 1908877 w 2114642"/>
              <a:gd name="connsiteY31" fmla="*/ 72039 h 225320"/>
              <a:gd name="connsiteX32" fmla="*/ 1911080 w 2114642"/>
              <a:gd name="connsiteY32" fmla="*/ 64173 h 225320"/>
              <a:gd name="connsiteX33" fmla="*/ 1876605 w 2114642"/>
              <a:gd name="connsiteY33" fmla="*/ 64109 h 225320"/>
              <a:gd name="connsiteX34" fmla="*/ 1853532 w 2114642"/>
              <a:gd name="connsiteY34" fmla="*/ 50969 h 225320"/>
              <a:gd name="connsiteX35" fmla="*/ 1860487 w 2114642"/>
              <a:gd name="connsiteY35" fmla="*/ 58746 h 225320"/>
              <a:gd name="connsiteX36" fmla="*/ 1860041 w 2114642"/>
              <a:gd name="connsiteY36" fmla="*/ 61677 h 225320"/>
              <a:gd name="connsiteX37" fmla="*/ 1806846 w 2114642"/>
              <a:gd name="connsiteY37" fmla="*/ 51421 h 225320"/>
              <a:gd name="connsiteX38" fmla="*/ 1806846 w 2114642"/>
              <a:gd name="connsiteY38" fmla="*/ 48590 h 225320"/>
              <a:gd name="connsiteX39" fmla="*/ 1801354 w 2114642"/>
              <a:gd name="connsiteY39" fmla="*/ 77778 h 225320"/>
              <a:gd name="connsiteX40" fmla="*/ 1796760 w 2114642"/>
              <a:gd name="connsiteY40" fmla="*/ 72608 h 225320"/>
              <a:gd name="connsiteX41" fmla="*/ 1789846 w 2114642"/>
              <a:gd name="connsiteY41" fmla="*/ 77578 h 225320"/>
              <a:gd name="connsiteX42" fmla="*/ 1787491 w 2114642"/>
              <a:gd name="connsiteY42" fmla="*/ 69325 h 225320"/>
              <a:gd name="connsiteX43" fmla="*/ 1746878 w 2114642"/>
              <a:gd name="connsiteY43" fmla="*/ 66740 h 225320"/>
              <a:gd name="connsiteX44" fmla="*/ 1761322 w 2114642"/>
              <a:gd name="connsiteY44" fmla="*/ 98272 h 225320"/>
              <a:gd name="connsiteX45" fmla="*/ 1726760 w 2114642"/>
              <a:gd name="connsiteY45" fmla="*/ 86353 h 225320"/>
              <a:gd name="connsiteX46" fmla="*/ 1719846 w 2114642"/>
              <a:gd name="connsiteY46" fmla="*/ 75757 h 225320"/>
              <a:gd name="connsiteX47" fmla="*/ 1694529 w 2114642"/>
              <a:gd name="connsiteY47" fmla="*/ 78447 h 225320"/>
              <a:gd name="connsiteX48" fmla="*/ 1682940 w 2114642"/>
              <a:gd name="connsiteY48" fmla="*/ 66905 h 225320"/>
              <a:gd name="connsiteX49" fmla="*/ 1694470 w 2114642"/>
              <a:gd name="connsiteY49" fmla="*/ 67104 h 225320"/>
              <a:gd name="connsiteX50" fmla="*/ 1669136 w 2114642"/>
              <a:gd name="connsiteY50" fmla="*/ 49964 h 225320"/>
              <a:gd name="connsiteX51" fmla="*/ 1669036 w 2114642"/>
              <a:gd name="connsiteY51" fmla="*/ 50275 h 225320"/>
              <a:gd name="connsiteX52" fmla="*/ 1670164 w 2114642"/>
              <a:gd name="connsiteY52" fmla="*/ 51997 h 225320"/>
              <a:gd name="connsiteX53" fmla="*/ 1668554 w 2114642"/>
              <a:gd name="connsiteY53" fmla="*/ 52278 h 225320"/>
              <a:gd name="connsiteX54" fmla="*/ 1653018 w 2114642"/>
              <a:gd name="connsiteY54" fmla="*/ 61595 h 225320"/>
              <a:gd name="connsiteX55" fmla="*/ 1614038 w 2114642"/>
              <a:gd name="connsiteY55" fmla="*/ 56261 h 225320"/>
              <a:gd name="connsiteX56" fmla="*/ 1609444 w 2114642"/>
              <a:gd name="connsiteY56" fmla="*/ 68062 h 225320"/>
              <a:gd name="connsiteX57" fmla="*/ 1595617 w 2114642"/>
              <a:gd name="connsiteY57" fmla="*/ 61031 h 225320"/>
              <a:gd name="connsiteX58" fmla="*/ 1595617 w 2114642"/>
              <a:gd name="connsiteY58" fmla="*/ 51638 h 225320"/>
              <a:gd name="connsiteX59" fmla="*/ 1652084 w 2114642"/>
              <a:gd name="connsiteY59" fmla="*/ 48143 h 225320"/>
              <a:gd name="connsiteX60" fmla="*/ 1652389 w 2114642"/>
              <a:gd name="connsiteY60" fmla="*/ 43855 h 225320"/>
              <a:gd name="connsiteX61" fmla="*/ 1623495 w 2114642"/>
              <a:gd name="connsiteY61" fmla="*/ 47092 h 225320"/>
              <a:gd name="connsiteX62" fmla="*/ 1617832 w 2114642"/>
              <a:gd name="connsiteY62" fmla="*/ 29106 h 225320"/>
              <a:gd name="connsiteX63" fmla="*/ 1611453 w 2114642"/>
              <a:gd name="connsiteY63" fmla="*/ 38298 h 225320"/>
              <a:gd name="connsiteX64" fmla="*/ 1540783 w 2114642"/>
              <a:gd name="connsiteY64" fmla="*/ 29164 h 225320"/>
              <a:gd name="connsiteX65" fmla="*/ 1543908 w 2114642"/>
              <a:gd name="connsiteY65" fmla="*/ 33881 h 225320"/>
              <a:gd name="connsiteX66" fmla="*/ 1527673 w 2114642"/>
              <a:gd name="connsiteY66" fmla="*/ 31708 h 225320"/>
              <a:gd name="connsiteX67" fmla="*/ 1469667 w 2114642"/>
              <a:gd name="connsiteY67" fmla="*/ 12335 h 225320"/>
              <a:gd name="connsiteX68" fmla="*/ 1466595 w 2114642"/>
              <a:gd name="connsiteY68" fmla="*/ 23408 h 225320"/>
              <a:gd name="connsiteX69" fmla="*/ 1452973 w 2114642"/>
              <a:gd name="connsiteY69" fmla="*/ 21569 h 225320"/>
              <a:gd name="connsiteX70" fmla="*/ 1443228 w 2114642"/>
              <a:gd name="connsiteY70" fmla="*/ 26456 h 225320"/>
              <a:gd name="connsiteX71" fmla="*/ 1426076 w 2114642"/>
              <a:gd name="connsiteY71" fmla="*/ 25581 h 225320"/>
              <a:gd name="connsiteX72" fmla="*/ 1426076 w 2114642"/>
              <a:gd name="connsiteY72" fmla="*/ 25575 h 225320"/>
              <a:gd name="connsiteX73" fmla="*/ 1426035 w 2114642"/>
              <a:gd name="connsiteY73" fmla="*/ 25546 h 225320"/>
              <a:gd name="connsiteX74" fmla="*/ 1424696 w 2114642"/>
              <a:gd name="connsiteY74" fmla="*/ 24242 h 225320"/>
              <a:gd name="connsiteX75" fmla="*/ 1424772 w 2114642"/>
              <a:gd name="connsiteY75" fmla="*/ 25164 h 225320"/>
              <a:gd name="connsiteX76" fmla="*/ 1408754 w 2114642"/>
              <a:gd name="connsiteY76" fmla="*/ 28712 h 225320"/>
              <a:gd name="connsiteX77" fmla="*/ 1395144 w 2114642"/>
              <a:gd name="connsiteY77" fmla="*/ 40249 h 225320"/>
              <a:gd name="connsiteX78" fmla="*/ 1387237 w 2114642"/>
              <a:gd name="connsiteY78" fmla="*/ 24371 h 225320"/>
              <a:gd name="connsiteX79" fmla="*/ 1349861 w 2114642"/>
              <a:gd name="connsiteY79" fmla="*/ 31238 h 225320"/>
              <a:gd name="connsiteX80" fmla="*/ 1341714 w 2114642"/>
              <a:gd name="connsiteY80" fmla="*/ 0 h 225320"/>
              <a:gd name="connsiteX81" fmla="*/ 1325613 w 2114642"/>
              <a:gd name="connsiteY81" fmla="*/ 16477 h 225320"/>
              <a:gd name="connsiteX82" fmla="*/ 1327692 w 2114642"/>
              <a:gd name="connsiteY82" fmla="*/ 3842 h 225320"/>
              <a:gd name="connsiteX83" fmla="*/ 1313090 w 2114642"/>
              <a:gd name="connsiteY83" fmla="*/ 8893 h 225320"/>
              <a:gd name="connsiteX84" fmla="*/ 1305459 w 2114642"/>
              <a:gd name="connsiteY84" fmla="*/ 38851 h 225320"/>
              <a:gd name="connsiteX85" fmla="*/ 1308567 w 2114642"/>
              <a:gd name="connsiteY85" fmla="*/ 42369 h 225320"/>
              <a:gd name="connsiteX86" fmla="*/ 1280895 w 2114642"/>
              <a:gd name="connsiteY86" fmla="*/ 45547 h 225320"/>
              <a:gd name="connsiteX87" fmla="*/ 1281264 w 2114642"/>
              <a:gd name="connsiteY87" fmla="*/ 39878 h 225320"/>
              <a:gd name="connsiteX88" fmla="*/ 1270744 w 2114642"/>
              <a:gd name="connsiteY88" fmla="*/ 42751 h 225320"/>
              <a:gd name="connsiteX89" fmla="*/ 1270080 w 2114642"/>
              <a:gd name="connsiteY89" fmla="*/ 35497 h 225320"/>
              <a:gd name="connsiteX90" fmla="*/ 1255061 w 2114642"/>
              <a:gd name="connsiteY90" fmla="*/ 37746 h 225320"/>
              <a:gd name="connsiteX91" fmla="*/ 1257122 w 2114642"/>
              <a:gd name="connsiteY91" fmla="*/ 39702 h 225320"/>
              <a:gd name="connsiteX92" fmla="*/ 1235395 w 2114642"/>
              <a:gd name="connsiteY92" fmla="*/ 39367 h 225320"/>
              <a:gd name="connsiteX93" fmla="*/ 1235635 w 2114642"/>
              <a:gd name="connsiteY93" fmla="*/ 35338 h 225320"/>
              <a:gd name="connsiteX94" fmla="*/ 1179668 w 2114642"/>
              <a:gd name="connsiteY94" fmla="*/ 40566 h 225320"/>
              <a:gd name="connsiteX95" fmla="*/ 1182540 w 2114642"/>
              <a:gd name="connsiteY95" fmla="*/ 32342 h 225320"/>
              <a:gd name="connsiteX96" fmla="*/ 1171615 w 2114642"/>
              <a:gd name="connsiteY96" fmla="*/ 40912 h 225320"/>
              <a:gd name="connsiteX97" fmla="*/ 1171174 w 2114642"/>
              <a:gd name="connsiteY97" fmla="*/ 30809 h 225320"/>
              <a:gd name="connsiteX98" fmla="*/ 1155679 w 2114642"/>
              <a:gd name="connsiteY98" fmla="*/ 22967 h 225320"/>
              <a:gd name="connsiteX99" fmla="*/ 1158199 w 2114642"/>
              <a:gd name="connsiteY99" fmla="*/ 36201 h 225320"/>
              <a:gd name="connsiteX100" fmla="*/ 1148048 w 2114642"/>
              <a:gd name="connsiteY100" fmla="*/ 33411 h 225320"/>
              <a:gd name="connsiteX101" fmla="*/ 1142826 w 2114642"/>
              <a:gd name="connsiteY101" fmla="*/ 9751 h 225320"/>
              <a:gd name="connsiteX102" fmla="*/ 1135219 w 2114642"/>
              <a:gd name="connsiteY102" fmla="*/ 20183 h 225320"/>
              <a:gd name="connsiteX103" fmla="*/ 1133733 w 2114642"/>
              <a:gd name="connsiteY103" fmla="*/ 8500 h 225320"/>
              <a:gd name="connsiteX104" fmla="*/ 1118426 w 2114642"/>
              <a:gd name="connsiteY104" fmla="*/ 13604 h 225320"/>
              <a:gd name="connsiteX105" fmla="*/ 1116775 w 2114642"/>
              <a:gd name="connsiteY105" fmla="*/ 4770 h 225320"/>
              <a:gd name="connsiteX106" fmla="*/ 1100710 w 2114642"/>
              <a:gd name="connsiteY106" fmla="*/ 21246 h 225320"/>
              <a:gd name="connsiteX107" fmla="*/ 1110402 w 2114642"/>
              <a:gd name="connsiteY107" fmla="*/ 13945 h 225320"/>
              <a:gd name="connsiteX108" fmla="*/ 1109221 w 2114642"/>
              <a:gd name="connsiteY108" fmla="*/ 31020 h 225320"/>
              <a:gd name="connsiteX109" fmla="*/ 1088339 w 2114642"/>
              <a:gd name="connsiteY109" fmla="*/ 33922 h 225320"/>
              <a:gd name="connsiteX110" fmla="*/ 1093303 w 2114642"/>
              <a:gd name="connsiteY110" fmla="*/ 28847 h 225320"/>
              <a:gd name="connsiteX111" fmla="*/ 1074271 w 2114642"/>
              <a:gd name="connsiteY111" fmla="*/ 21945 h 225320"/>
              <a:gd name="connsiteX112" fmla="*/ 1074717 w 2114642"/>
              <a:gd name="connsiteY112" fmla="*/ 32066 h 225320"/>
              <a:gd name="connsiteX113" fmla="*/ 1069519 w 2114642"/>
              <a:gd name="connsiteY113" fmla="*/ 24177 h 225320"/>
              <a:gd name="connsiteX114" fmla="*/ 1052637 w 2114642"/>
              <a:gd name="connsiteY114" fmla="*/ 36219 h 225320"/>
              <a:gd name="connsiteX115" fmla="*/ 1053395 w 2114642"/>
              <a:gd name="connsiteY115" fmla="*/ 32001 h 225320"/>
              <a:gd name="connsiteX116" fmla="*/ 1047033 w 2114642"/>
              <a:gd name="connsiteY116" fmla="*/ 34040 h 225320"/>
              <a:gd name="connsiteX117" fmla="*/ 1049036 w 2114642"/>
              <a:gd name="connsiteY117" fmla="*/ 21393 h 225320"/>
              <a:gd name="connsiteX118" fmla="*/ 1042493 w 2114642"/>
              <a:gd name="connsiteY118" fmla="*/ 33429 h 225320"/>
              <a:gd name="connsiteX119" fmla="*/ 1032342 w 2114642"/>
              <a:gd name="connsiteY119" fmla="*/ 30609 h 225320"/>
              <a:gd name="connsiteX120" fmla="*/ 1034821 w 2114642"/>
              <a:gd name="connsiteY120" fmla="*/ 28078 h 225320"/>
              <a:gd name="connsiteX121" fmla="*/ 1001780 w 2114642"/>
              <a:gd name="connsiteY121" fmla="*/ 25023 h 225320"/>
              <a:gd name="connsiteX122" fmla="*/ 1001322 w 2114642"/>
              <a:gd name="connsiteY122" fmla="*/ 14908 h 225320"/>
              <a:gd name="connsiteX123" fmla="*/ 984411 w 2114642"/>
              <a:gd name="connsiteY123" fmla="*/ 26991 h 225320"/>
              <a:gd name="connsiteX124" fmla="*/ 963540 w 2114642"/>
              <a:gd name="connsiteY124" fmla="*/ 14092 h 225320"/>
              <a:gd name="connsiteX125" fmla="*/ 903720 w 2114642"/>
              <a:gd name="connsiteY125" fmla="*/ 21898 h 225320"/>
              <a:gd name="connsiteX126" fmla="*/ 851635 w 2114642"/>
              <a:gd name="connsiteY126" fmla="*/ 8893 h 225320"/>
              <a:gd name="connsiteX127" fmla="*/ 763296 w 2114642"/>
              <a:gd name="connsiteY127" fmla="*/ 27437 h 225320"/>
              <a:gd name="connsiteX128" fmla="*/ 690635 w 2114642"/>
              <a:gd name="connsiteY128" fmla="*/ 22315 h 225320"/>
              <a:gd name="connsiteX129" fmla="*/ 684637 w 2114642"/>
              <a:gd name="connsiteY129" fmla="*/ 31537 h 225320"/>
              <a:gd name="connsiteX130" fmla="*/ 627430 w 2114642"/>
              <a:gd name="connsiteY130" fmla="*/ 20506 h 225320"/>
              <a:gd name="connsiteX131" fmla="*/ 618637 w 2114642"/>
              <a:gd name="connsiteY131" fmla="*/ 26145 h 225320"/>
              <a:gd name="connsiteX132" fmla="*/ 621415 w 2114642"/>
              <a:gd name="connsiteY132" fmla="*/ 34187 h 225320"/>
              <a:gd name="connsiteX133" fmla="*/ 604628 w 2114642"/>
              <a:gd name="connsiteY133" fmla="*/ 23531 h 225320"/>
              <a:gd name="connsiteX134" fmla="*/ 606108 w 2114642"/>
              <a:gd name="connsiteY134" fmla="*/ 22327 h 225320"/>
              <a:gd name="connsiteX135" fmla="*/ 581901 w 2114642"/>
              <a:gd name="connsiteY135" fmla="*/ 17663 h 225320"/>
              <a:gd name="connsiteX136" fmla="*/ 585467 w 2114642"/>
              <a:gd name="connsiteY136" fmla="*/ 30192 h 225320"/>
              <a:gd name="connsiteX137" fmla="*/ 574418 w 2114642"/>
              <a:gd name="connsiteY137" fmla="*/ 28078 h 225320"/>
              <a:gd name="connsiteX138" fmla="*/ 577372 w 2114642"/>
              <a:gd name="connsiteY138" fmla="*/ 25669 h 225320"/>
              <a:gd name="connsiteX139" fmla="*/ 462653 w 2114642"/>
              <a:gd name="connsiteY139" fmla="*/ 39132 h 225320"/>
              <a:gd name="connsiteX140" fmla="*/ 453184 w 2114642"/>
              <a:gd name="connsiteY140" fmla="*/ 31373 h 225320"/>
              <a:gd name="connsiteX141" fmla="*/ 422816 w 2114642"/>
              <a:gd name="connsiteY141" fmla="*/ 40436 h 225320"/>
              <a:gd name="connsiteX142" fmla="*/ 422170 w 2114642"/>
              <a:gd name="connsiteY142" fmla="*/ 43180 h 225320"/>
              <a:gd name="connsiteX143" fmla="*/ 405881 w 2114642"/>
              <a:gd name="connsiteY143" fmla="*/ 41394 h 225320"/>
              <a:gd name="connsiteX144" fmla="*/ 403085 w 2114642"/>
              <a:gd name="connsiteY144" fmla="*/ 40989 h 225320"/>
              <a:gd name="connsiteX145" fmla="*/ 256041 w 2114642"/>
              <a:gd name="connsiteY145" fmla="*/ 34739 h 225320"/>
              <a:gd name="connsiteX146" fmla="*/ 258197 w 2114642"/>
              <a:gd name="connsiteY146" fmla="*/ 39597 h 225320"/>
              <a:gd name="connsiteX147" fmla="*/ 220762 w 2114642"/>
              <a:gd name="connsiteY147" fmla="*/ 36801 h 225320"/>
              <a:gd name="connsiteX148" fmla="*/ 196397 w 2114642"/>
              <a:gd name="connsiteY148" fmla="*/ 49905 h 225320"/>
              <a:gd name="connsiteX149" fmla="*/ 181048 w 2114642"/>
              <a:gd name="connsiteY149" fmla="*/ 42492 h 225320"/>
              <a:gd name="connsiteX150" fmla="*/ 144154 w 2114642"/>
              <a:gd name="connsiteY150" fmla="*/ 54663 h 225320"/>
              <a:gd name="connsiteX151" fmla="*/ 101720 w 2114642"/>
              <a:gd name="connsiteY151" fmla="*/ 52331 h 225320"/>
              <a:gd name="connsiteX152" fmla="*/ 101550 w 2114642"/>
              <a:gd name="connsiteY152" fmla="*/ 53853 h 225320"/>
              <a:gd name="connsiteX153" fmla="*/ 42040 w 2114642"/>
              <a:gd name="connsiteY153" fmla="*/ 51262 h 225320"/>
              <a:gd name="connsiteX154" fmla="*/ 43162 w 2114642"/>
              <a:gd name="connsiteY154" fmla="*/ 48725 h 225320"/>
              <a:gd name="connsiteX155" fmla="*/ 0 w 2114642"/>
              <a:gd name="connsiteY155" fmla="*/ 103482 h 225320"/>
              <a:gd name="connsiteX156" fmla="*/ 12300 w 2114642"/>
              <a:gd name="connsiteY156" fmla="*/ 163732 h 225320"/>
              <a:gd name="connsiteX157" fmla="*/ 49735 w 2114642"/>
              <a:gd name="connsiteY157" fmla="*/ 212662 h 225320"/>
              <a:gd name="connsiteX158" fmla="*/ 151179 w 2114642"/>
              <a:gd name="connsiteY158" fmla="*/ 202053 h 225320"/>
              <a:gd name="connsiteX159" fmla="*/ 232146 w 2114642"/>
              <a:gd name="connsiteY159" fmla="*/ 221185 h 225320"/>
              <a:gd name="connsiteX160" fmla="*/ 429189 w 2114642"/>
              <a:gd name="connsiteY160" fmla="*/ 214712 h 225320"/>
              <a:gd name="connsiteX161" fmla="*/ 443263 w 2114642"/>
              <a:gd name="connsiteY161" fmla="*/ 201120 h 225320"/>
              <a:gd name="connsiteX162" fmla="*/ 573349 w 2114642"/>
              <a:gd name="connsiteY162" fmla="*/ 214512 h 225320"/>
              <a:gd name="connsiteX163" fmla="*/ 574212 w 2114642"/>
              <a:gd name="connsiteY163" fmla="*/ 202811 h 225320"/>
              <a:gd name="connsiteX164" fmla="*/ 588075 w 2114642"/>
              <a:gd name="connsiteY164" fmla="*/ 211411 h 225320"/>
              <a:gd name="connsiteX165" fmla="*/ 908501 w 2114642"/>
              <a:gd name="connsiteY165" fmla="*/ 207980 h 225320"/>
              <a:gd name="connsiteX166" fmla="*/ 954300 w 2114642"/>
              <a:gd name="connsiteY166" fmla="*/ 219346 h 225320"/>
              <a:gd name="connsiteX167" fmla="*/ 1052144 w 2114642"/>
              <a:gd name="connsiteY167" fmla="*/ 206647 h 225320"/>
              <a:gd name="connsiteX168" fmla="*/ 1050934 w 2114642"/>
              <a:gd name="connsiteY168" fmla="*/ 207933 h 225320"/>
              <a:gd name="connsiteX169" fmla="*/ 1066012 w 2114642"/>
              <a:gd name="connsiteY169" fmla="*/ 205678 h 225320"/>
              <a:gd name="connsiteX170" fmla="*/ 1066247 w 2114642"/>
              <a:gd name="connsiteY170" fmla="*/ 208926 h 225320"/>
              <a:gd name="connsiteX171" fmla="*/ 1130867 w 2114642"/>
              <a:gd name="connsiteY171" fmla="*/ 213032 h 225320"/>
              <a:gd name="connsiteX172" fmla="*/ 1129651 w 2114642"/>
              <a:gd name="connsiteY172" fmla="*/ 214307 h 225320"/>
              <a:gd name="connsiteX173" fmla="*/ 1484428 w 2114642"/>
              <a:gd name="connsiteY173" fmla="*/ 210923 h 225320"/>
              <a:gd name="connsiteX174" fmla="*/ 1669899 w 2114642"/>
              <a:gd name="connsiteY174" fmla="*/ 219564 h 225320"/>
              <a:gd name="connsiteX175" fmla="*/ 1823234 w 2114642"/>
              <a:gd name="connsiteY175" fmla="*/ 216997 h 22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114642" h="225320">
                <a:moveTo>
                  <a:pt x="1823234" y="216997"/>
                </a:moveTo>
                <a:lnTo>
                  <a:pt x="1808162" y="202782"/>
                </a:lnTo>
                <a:cubicBezTo>
                  <a:pt x="1856551" y="196244"/>
                  <a:pt x="1879131" y="210489"/>
                  <a:pt x="1920549" y="199028"/>
                </a:cubicBezTo>
                <a:lnTo>
                  <a:pt x="1918258" y="202106"/>
                </a:lnTo>
                <a:cubicBezTo>
                  <a:pt x="1924284" y="205396"/>
                  <a:pt x="1927686" y="173477"/>
                  <a:pt x="1994297" y="212462"/>
                </a:cubicBezTo>
                <a:lnTo>
                  <a:pt x="1994297" y="213884"/>
                </a:lnTo>
                <a:cubicBezTo>
                  <a:pt x="1996611" y="213637"/>
                  <a:pt x="1996593" y="210800"/>
                  <a:pt x="2001210" y="214583"/>
                </a:cubicBezTo>
                <a:lnTo>
                  <a:pt x="1989697" y="205877"/>
                </a:lnTo>
                <a:cubicBezTo>
                  <a:pt x="1996593" y="202306"/>
                  <a:pt x="2002626" y="195516"/>
                  <a:pt x="2011819" y="194558"/>
                </a:cubicBezTo>
                <a:cubicBezTo>
                  <a:pt x="2013775" y="196133"/>
                  <a:pt x="2014444" y="199046"/>
                  <a:pt x="2014632" y="201325"/>
                </a:cubicBezTo>
                <a:lnTo>
                  <a:pt x="2037188" y="198946"/>
                </a:lnTo>
                <a:lnTo>
                  <a:pt x="2044102" y="208127"/>
                </a:lnTo>
                <a:cubicBezTo>
                  <a:pt x="2050992" y="203152"/>
                  <a:pt x="2047856" y="183774"/>
                  <a:pt x="2066294" y="194564"/>
                </a:cubicBezTo>
                <a:cubicBezTo>
                  <a:pt x="2059339" y="181119"/>
                  <a:pt x="2075446" y="186499"/>
                  <a:pt x="2073167" y="179656"/>
                </a:cubicBezTo>
                <a:cubicBezTo>
                  <a:pt x="2074095" y="181318"/>
                  <a:pt x="2076209" y="183803"/>
                  <a:pt x="2077913" y="186106"/>
                </a:cubicBezTo>
                <a:cubicBezTo>
                  <a:pt x="2088880" y="184543"/>
                  <a:pt x="2109533" y="180778"/>
                  <a:pt x="2114643" y="173876"/>
                </a:cubicBezTo>
                <a:cubicBezTo>
                  <a:pt x="2114643" y="173876"/>
                  <a:pt x="2071728" y="145569"/>
                  <a:pt x="2060185" y="131196"/>
                </a:cubicBezTo>
                <a:cubicBezTo>
                  <a:pt x="2075628" y="134849"/>
                  <a:pt x="2064256" y="129551"/>
                  <a:pt x="2061213" y="125028"/>
                </a:cubicBezTo>
                <a:lnTo>
                  <a:pt x="2060185" y="128376"/>
                </a:lnTo>
                <a:cubicBezTo>
                  <a:pt x="2050934" y="125092"/>
                  <a:pt x="2050934" y="116610"/>
                  <a:pt x="2046311" y="114255"/>
                </a:cubicBezTo>
                <a:cubicBezTo>
                  <a:pt x="2046311" y="114936"/>
                  <a:pt x="2046452" y="115765"/>
                  <a:pt x="2046581" y="116610"/>
                </a:cubicBezTo>
                <a:lnTo>
                  <a:pt x="2047174" y="115477"/>
                </a:lnTo>
                <a:cubicBezTo>
                  <a:pt x="2047609" y="116975"/>
                  <a:pt x="2047351" y="118014"/>
                  <a:pt x="2046857" y="118860"/>
                </a:cubicBezTo>
                <a:cubicBezTo>
                  <a:pt x="2046969" y="120675"/>
                  <a:pt x="2046540" y="122103"/>
                  <a:pt x="2044026" y="121597"/>
                </a:cubicBezTo>
                <a:lnTo>
                  <a:pt x="2044508" y="120710"/>
                </a:lnTo>
                <a:cubicBezTo>
                  <a:pt x="2040642" y="121944"/>
                  <a:pt x="2033975" y="120617"/>
                  <a:pt x="2031068" y="120012"/>
                </a:cubicBezTo>
                <a:lnTo>
                  <a:pt x="2031009" y="112922"/>
                </a:lnTo>
                <a:cubicBezTo>
                  <a:pt x="2024154" y="126420"/>
                  <a:pt x="1984916" y="92327"/>
                  <a:pt x="1975711" y="91881"/>
                </a:cubicBezTo>
                <a:cubicBezTo>
                  <a:pt x="1966466" y="82941"/>
                  <a:pt x="1954988" y="94090"/>
                  <a:pt x="1943445" y="89619"/>
                </a:cubicBezTo>
                <a:cubicBezTo>
                  <a:pt x="1925042" y="87334"/>
                  <a:pt x="1934241" y="79275"/>
                  <a:pt x="1925001" y="73160"/>
                </a:cubicBezTo>
                <a:cubicBezTo>
                  <a:pt x="1913459" y="68714"/>
                  <a:pt x="1927333" y="81425"/>
                  <a:pt x="1922704" y="81901"/>
                </a:cubicBezTo>
                <a:lnTo>
                  <a:pt x="1908877" y="72039"/>
                </a:lnTo>
                <a:cubicBezTo>
                  <a:pt x="1916913" y="71187"/>
                  <a:pt x="1912548" y="66911"/>
                  <a:pt x="1911080" y="64173"/>
                </a:cubicBezTo>
                <a:cubicBezTo>
                  <a:pt x="1899132" y="62969"/>
                  <a:pt x="1880282" y="49970"/>
                  <a:pt x="1876605" y="64109"/>
                </a:cubicBezTo>
                <a:cubicBezTo>
                  <a:pt x="1860481" y="57336"/>
                  <a:pt x="1860446" y="51668"/>
                  <a:pt x="1853532" y="50969"/>
                </a:cubicBezTo>
                <a:cubicBezTo>
                  <a:pt x="1855852" y="53547"/>
                  <a:pt x="1860446" y="55891"/>
                  <a:pt x="1860487" y="58746"/>
                </a:cubicBezTo>
                <a:cubicBezTo>
                  <a:pt x="1854026" y="52502"/>
                  <a:pt x="1857403" y="60285"/>
                  <a:pt x="1860041" y="61677"/>
                </a:cubicBezTo>
                <a:cubicBezTo>
                  <a:pt x="1850190" y="67821"/>
                  <a:pt x="1808913" y="35890"/>
                  <a:pt x="1806846" y="51421"/>
                </a:cubicBezTo>
                <a:lnTo>
                  <a:pt x="1806846" y="48590"/>
                </a:lnTo>
                <a:cubicBezTo>
                  <a:pt x="1804555" y="60156"/>
                  <a:pt x="1808232" y="71387"/>
                  <a:pt x="1801354" y="77778"/>
                </a:cubicBezTo>
                <a:lnTo>
                  <a:pt x="1796760" y="72608"/>
                </a:lnTo>
                <a:lnTo>
                  <a:pt x="1789846" y="77578"/>
                </a:lnTo>
                <a:cubicBezTo>
                  <a:pt x="1785212" y="73818"/>
                  <a:pt x="1787491" y="70740"/>
                  <a:pt x="1787491" y="69325"/>
                </a:cubicBezTo>
                <a:cubicBezTo>
                  <a:pt x="1776231" y="74664"/>
                  <a:pt x="1760518" y="68291"/>
                  <a:pt x="1746878" y="66740"/>
                </a:cubicBezTo>
                <a:lnTo>
                  <a:pt x="1761322" y="98272"/>
                </a:lnTo>
                <a:cubicBezTo>
                  <a:pt x="1749815" y="90988"/>
                  <a:pt x="1729057" y="76203"/>
                  <a:pt x="1726760" y="86353"/>
                </a:cubicBezTo>
                <a:lnTo>
                  <a:pt x="1719846" y="75757"/>
                </a:lnTo>
                <a:cubicBezTo>
                  <a:pt x="1696773" y="55527"/>
                  <a:pt x="1703740" y="84544"/>
                  <a:pt x="1694529" y="78447"/>
                </a:cubicBezTo>
                <a:lnTo>
                  <a:pt x="1682940" y="66905"/>
                </a:lnTo>
                <a:lnTo>
                  <a:pt x="1694470" y="67104"/>
                </a:lnTo>
                <a:cubicBezTo>
                  <a:pt x="1682940" y="61254"/>
                  <a:pt x="1678329" y="57483"/>
                  <a:pt x="1669136" y="49964"/>
                </a:cubicBezTo>
                <a:cubicBezTo>
                  <a:pt x="1669136" y="50082"/>
                  <a:pt x="1669036" y="50164"/>
                  <a:pt x="1669036" y="50275"/>
                </a:cubicBezTo>
                <a:cubicBezTo>
                  <a:pt x="1669670" y="50757"/>
                  <a:pt x="1670076" y="51303"/>
                  <a:pt x="1670164" y="51997"/>
                </a:cubicBezTo>
                <a:lnTo>
                  <a:pt x="1668554" y="52278"/>
                </a:lnTo>
                <a:cubicBezTo>
                  <a:pt x="1667156" y="58029"/>
                  <a:pt x="1661141" y="61976"/>
                  <a:pt x="1653018" y="61595"/>
                </a:cubicBezTo>
                <a:cubicBezTo>
                  <a:pt x="1641481" y="59973"/>
                  <a:pt x="1632459" y="68479"/>
                  <a:pt x="1614038" y="56261"/>
                </a:cubicBezTo>
                <a:lnTo>
                  <a:pt x="1609444" y="68062"/>
                </a:lnTo>
                <a:lnTo>
                  <a:pt x="1595617" y="61031"/>
                </a:lnTo>
                <a:lnTo>
                  <a:pt x="1595617" y="51638"/>
                </a:lnTo>
                <a:cubicBezTo>
                  <a:pt x="1609168" y="52202"/>
                  <a:pt x="1634667" y="48625"/>
                  <a:pt x="1652084" y="48143"/>
                </a:cubicBezTo>
                <a:lnTo>
                  <a:pt x="1652389" y="43855"/>
                </a:lnTo>
                <a:cubicBezTo>
                  <a:pt x="1642063" y="43867"/>
                  <a:pt x="1630315" y="48032"/>
                  <a:pt x="1623495" y="47092"/>
                </a:cubicBezTo>
                <a:cubicBezTo>
                  <a:pt x="1620164" y="45218"/>
                  <a:pt x="1611653" y="35444"/>
                  <a:pt x="1617832" y="29106"/>
                </a:cubicBezTo>
                <a:lnTo>
                  <a:pt x="1611453" y="38298"/>
                </a:lnTo>
                <a:cubicBezTo>
                  <a:pt x="1576979" y="39350"/>
                  <a:pt x="1576762" y="39802"/>
                  <a:pt x="1540783" y="29164"/>
                </a:cubicBezTo>
                <a:lnTo>
                  <a:pt x="1543908" y="33881"/>
                </a:lnTo>
                <a:cubicBezTo>
                  <a:pt x="1536771" y="36654"/>
                  <a:pt x="1529658" y="39350"/>
                  <a:pt x="1527673" y="31708"/>
                </a:cubicBezTo>
                <a:cubicBezTo>
                  <a:pt x="1506074" y="30157"/>
                  <a:pt x="1483694" y="24236"/>
                  <a:pt x="1469667" y="12335"/>
                </a:cubicBezTo>
                <a:lnTo>
                  <a:pt x="1466595" y="23408"/>
                </a:lnTo>
                <a:cubicBezTo>
                  <a:pt x="1462031" y="22797"/>
                  <a:pt x="1455193" y="6068"/>
                  <a:pt x="1452973" y="21569"/>
                </a:cubicBezTo>
                <a:lnTo>
                  <a:pt x="1443228" y="26456"/>
                </a:lnTo>
                <a:cubicBezTo>
                  <a:pt x="1436996" y="25611"/>
                  <a:pt x="1433172" y="31937"/>
                  <a:pt x="1426076" y="25581"/>
                </a:cubicBezTo>
                <a:cubicBezTo>
                  <a:pt x="1426076" y="25569"/>
                  <a:pt x="1426076" y="25575"/>
                  <a:pt x="1426076" y="25575"/>
                </a:cubicBezTo>
                <a:cubicBezTo>
                  <a:pt x="1426058" y="25546"/>
                  <a:pt x="1426035" y="25546"/>
                  <a:pt x="1426035" y="25546"/>
                </a:cubicBezTo>
                <a:cubicBezTo>
                  <a:pt x="1425600" y="25152"/>
                  <a:pt x="1425136" y="24735"/>
                  <a:pt x="1424696" y="24242"/>
                </a:cubicBezTo>
                <a:cubicBezTo>
                  <a:pt x="1424696" y="24583"/>
                  <a:pt x="1424737" y="24870"/>
                  <a:pt x="1424772" y="25164"/>
                </a:cubicBezTo>
                <a:cubicBezTo>
                  <a:pt x="1410663" y="20271"/>
                  <a:pt x="1424913" y="35085"/>
                  <a:pt x="1408754" y="28712"/>
                </a:cubicBezTo>
                <a:cubicBezTo>
                  <a:pt x="1403567" y="20841"/>
                  <a:pt x="1403021" y="42763"/>
                  <a:pt x="1395144" y="40249"/>
                </a:cubicBezTo>
                <a:lnTo>
                  <a:pt x="1387237" y="24371"/>
                </a:lnTo>
                <a:cubicBezTo>
                  <a:pt x="1372969" y="15261"/>
                  <a:pt x="1370531" y="31185"/>
                  <a:pt x="1349861" y="31238"/>
                </a:cubicBezTo>
                <a:cubicBezTo>
                  <a:pt x="1339934" y="25581"/>
                  <a:pt x="1335141" y="12030"/>
                  <a:pt x="1341714" y="0"/>
                </a:cubicBezTo>
                <a:cubicBezTo>
                  <a:pt x="1332674" y="14562"/>
                  <a:pt x="1337602" y="9492"/>
                  <a:pt x="1325613" y="16477"/>
                </a:cubicBezTo>
                <a:cubicBezTo>
                  <a:pt x="1323769" y="10491"/>
                  <a:pt x="1325043" y="9222"/>
                  <a:pt x="1327692" y="3842"/>
                </a:cubicBezTo>
                <a:cubicBezTo>
                  <a:pt x="1317043" y="-3172"/>
                  <a:pt x="1321120" y="9252"/>
                  <a:pt x="1313090" y="8893"/>
                </a:cubicBezTo>
                <a:cubicBezTo>
                  <a:pt x="1310758" y="20171"/>
                  <a:pt x="1308067" y="38122"/>
                  <a:pt x="1305459" y="38851"/>
                </a:cubicBezTo>
                <a:lnTo>
                  <a:pt x="1308567" y="42369"/>
                </a:lnTo>
                <a:cubicBezTo>
                  <a:pt x="1300067" y="48390"/>
                  <a:pt x="1290780" y="51204"/>
                  <a:pt x="1280895" y="45547"/>
                </a:cubicBezTo>
                <a:lnTo>
                  <a:pt x="1281264" y="39878"/>
                </a:lnTo>
                <a:lnTo>
                  <a:pt x="1270744" y="42751"/>
                </a:lnTo>
                <a:lnTo>
                  <a:pt x="1270080" y="35497"/>
                </a:lnTo>
                <a:lnTo>
                  <a:pt x="1255061" y="37746"/>
                </a:lnTo>
                <a:lnTo>
                  <a:pt x="1257122" y="39702"/>
                </a:lnTo>
                <a:cubicBezTo>
                  <a:pt x="1253592" y="40660"/>
                  <a:pt x="1242014" y="43156"/>
                  <a:pt x="1235395" y="39367"/>
                </a:cubicBezTo>
                <a:lnTo>
                  <a:pt x="1235635" y="35338"/>
                </a:lnTo>
                <a:cubicBezTo>
                  <a:pt x="1216950" y="22768"/>
                  <a:pt x="1201548" y="39238"/>
                  <a:pt x="1179668" y="40566"/>
                </a:cubicBezTo>
                <a:lnTo>
                  <a:pt x="1182540" y="32342"/>
                </a:lnTo>
                <a:cubicBezTo>
                  <a:pt x="1175086" y="24166"/>
                  <a:pt x="1180496" y="45001"/>
                  <a:pt x="1171615" y="40912"/>
                </a:cubicBezTo>
                <a:lnTo>
                  <a:pt x="1171174" y="30809"/>
                </a:lnTo>
                <a:cubicBezTo>
                  <a:pt x="1163350" y="44090"/>
                  <a:pt x="1161065" y="27990"/>
                  <a:pt x="1155679" y="22967"/>
                </a:cubicBezTo>
                <a:lnTo>
                  <a:pt x="1158199" y="36201"/>
                </a:lnTo>
                <a:lnTo>
                  <a:pt x="1148048" y="33411"/>
                </a:lnTo>
                <a:cubicBezTo>
                  <a:pt x="1136870" y="29023"/>
                  <a:pt x="1141193" y="16688"/>
                  <a:pt x="1142826" y="9751"/>
                </a:cubicBezTo>
                <a:lnTo>
                  <a:pt x="1135219" y="20183"/>
                </a:lnTo>
                <a:lnTo>
                  <a:pt x="1133733" y="8500"/>
                </a:lnTo>
                <a:cubicBezTo>
                  <a:pt x="1128171" y="22092"/>
                  <a:pt x="1128171" y="6315"/>
                  <a:pt x="1118426" y="13604"/>
                </a:cubicBezTo>
                <a:cubicBezTo>
                  <a:pt x="1117627" y="9187"/>
                  <a:pt x="1120088" y="6649"/>
                  <a:pt x="1116775" y="4770"/>
                </a:cubicBezTo>
                <a:lnTo>
                  <a:pt x="1100710" y="21246"/>
                </a:lnTo>
                <a:lnTo>
                  <a:pt x="1110402" y="13945"/>
                </a:lnTo>
                <a:lnTo>
                  <a:pt x="1109221" y="31020"/>
                </a:lnTo>
                <a:cubicBezTo>
                  <a:pt x="1099130" y="43979"/>
                  <a:pt x="1095546" y="29158"/>
                  <a:pt x="1088339" y="33922"/>
                </a:cubicBezTo>
                <a:lnTo>
                  <a:pt x="1093303" y="28847"/>
                </a:lnTo>
                <a:cubicBezTo>
                  <a:pt x="1081537" y="32994"/>
                  <a:pt x="1080909" y="25728"/>
                  <a:pt x="1074271" y="21945"/>
                </a:cubicBezTo>
                <a:cubicBezTo>
                  <a:pt x="1076333" y="25117"/>
                  <a:pt x="1079481" y="29834"/>
                  <a:pt x="1074717" y="32066"/>
                </a:cubicBezTo>
                <a:cubicBezTo>
                  <a:pt x="1071222" y="33006"/>
                  <a:pt x="1072820" y="26063"/>
                  <a:pt x="1069519" y="24177"/>
                </a:cubicBezTo>
                <a:cubicBezTo>
                  <a:pt x="1068726" y="35555"/>
                  <a:pt x="1060291" y="41576"/>
                  <a:pt x="1052637" y="36219"/>
                </a:cubicBezTo>
                <a:cubicBezTo>
                  <a:pt x="1052731" y="34598"/>
                  <a:pt x="1052895" y="33035"/>
                  <a:pt x="1053395" y="32001"/>
                </a:cubicBezTo>
                <a:cubicBezTo>
                  <a:pt x="1051445" y="33846"/>
                  <a:pt x="1050434" y="36777"/>
                  <a:pt x="1047033" y="34040"/>
                </a:cubicBezTo>
                <a:lnTo>
                  <a:pt x="1049036" y="21393"/>
                </a:lnTo>
                <a:lnTo>
                  <a:pt x="1042493" y="33429"/>
                </a:lnTo>
                <a:cubicBezTo>
                  <a:pt x="1038134" y="29969"/>
                  <a:pt x="1031773" y="39138"/>
                  <a:pt x="1032342" y="30609"/>
                </a:cubicBezTo>
                <a:lnTo>
                  <a:pt x="1034821" y="28078"/>
                </a:lnTo>
                <a:lnTo>
                  <a:pt x="1001780" y="25023"/>
                </a:lnTo>
                <a:lnTo>
                  <a:pt x="1001322" y="14908"/>
                </a:lnTo>
                <a:cubicBezTo>
                  <a:pt x="998056" y="28824"/>
                  <a:pt x="983330" y="9616"/>
                  <a:pt x="984411" y="26991"/>
                </a:cubicBezTo>
                <a:cubicBezTo>
                  <a:pt x="978178" y="17522"/>
                  <a:pt x="959875" y="33687"/>
                  <a:pt x="963540" y="14092"/>
                </a:cubicBezTo>
                <a:cubicBezTo>
                  <a:pt x="941836" y="12582"/>
                  <a:pt x="930106" y="31432"/>
                  <a:pt x="903720" y="21898"/>
                </a:cubicBezTo>
                <a:cubicBezTo>
                  <a:pt x="894321" y="5263"/>
                  <a:pt x="868570" y="10649"/>
                  <a:pt x="851635" y="8893"/>
                </a:cubicBezTo>
                <a:cubicBezTo>
                  <a:pt x="818529" y="15848"/>
                  <a:pt x="797136" y="22110"/>
                  <a:pt x="763296" y="27437"/>
                </a:cubicBezTo>
                <a:cubicBezTo>
                  <a:pt x="742948" y="4223"/>
                  <a:pt x="712533" y="35426"/>
                  <a:pt x="690635" y="22315"/>
                </a:cubicBezTo>
                <a:lnTo>
                  <a:pt x="684637" y="31537"/>
                </a:lnTo>
                <a:cubicBezTo>
                  <a:pt x="670082" y="16858"/>
                  <a:pt x="647854" y="34821"/>
                  <a:pt x="627430" y="20506"/>
                </a:cubicBezTo>
                <a:cubicBezTo>
                  <a:pt x="622426" y="24542"/>
                  <a:pt x="619800" y="25816"/>
                  <a:pt x="618637" y="26145"/>
                </a:cubicBezTo>
                <a:cubicBezTo>
                  <a:pt x="619565" y="26586"/>
                  <a:pt x="620969" y="28336"/>
                  <a:pt x="621415" y="34187"/>
                </a:cubicBezTo>
                <a:cubicBezTo>
                  <a:pt x="615588" y="30075"/>
                  <a:pt x="603788" y="35220"/>
                  <a:pt x="604628" y="23531"/>
                </a:cubicBezTo>
                <a:lnTo>
                  <a:pt x="606108" y="22327"/>
                </a:lnTo>
                <a:cubicBezTo>
                  <a:pt x="606965" y="10632"/>
                  <a:pt x="588410" y="27790"/>
                  <a:pt x="581901" y="17663"/>
                </a:cubicBezTo>
                <a:lnTo>
                  <a:pt x="585467" y="30192"/>
                </a:lnTo>
                <a:lnTo>
                  <a:pt x="574418" y="28078"/>
                </a:lnTo>
                <a:lnTo>
                  <a:pt x="577372" y="25669"/>
                </a:lnTo>
                <a:cubicBezTo>
                  <a:pt x="529394" y="53477"/>
                  <a:pt x="507713" y="13733"/>
                  <a:pt x="462653" y="39132"/>
                </a:cubicBezTo>
                <a:cubicBezTo>
                  <a:pt x="468627" y="25464"/>
                  <a:pt x="453772" y="46310"/>
                  <a:pt x="453184" y="31373"/>
                </a:cubicBezTo>
                <a:cubicBezTo>
                  <a:pt x="441824" y="12582"/>
                  <a:pt x="432132" y="35426"/>
                  <a:pt x="422816" y="40436"/>
                </a:cubicBezTo>
                <a:cubicBezTo>
                  <a:pt x="422816" y="41171"/>
                  <a:pt x="422704" y="42028"/>
                  <a:pt x="422170" y="43180"/>
                </a:cubicBezTo>
                <a:lnTo>
                  <a:pt x="405881" y="41394"/>
                </a:lnTo>
                <a:cubicBezTo>
                  <a:pt x="415608" y="22503"/>
                  <a:pt x="394157" y="57060"/>
                  <a:pt x="403085" y="40989"/>
                </a:cubicBezTo>
                <a:cubicBezTo>
                  <a:pt x="360616" y="26862"/>
                  <a:pt x="305201" y="41253"/>
                  <a:pt x="256041" y="34739"/>
                </a:cubicBezTo>
                <a:lnTo>
                  <a:pt x="258197" y="39597"/>
                </a:lnTo>
                <a:cubicBezTo>
                  <a:pt x="245727" y="38668"/>
                  <a:pt x="230219" y="44566"/>
                  <a:pt x="220762" y="36801"/>
                </a:cubicBezTo>
                <a:cubicBezTo>
                  <a:pt x="211293" y="29059"/>
                  <a:pt x="200068" y="49136"/>
                  <a:pt x="196397" y="49905"/>
                </a:cubicBezTo>
                <a:cubicBezTo>
                  <a:pt x="186029" y="58270"/>
                  <a:pt x="176596" y="41641"/>
                  <a:pt x="181048" y="42492"/>
                </a:cubicBezTo>
                <a:cubicBezTo>
                  <a:pt x="169958" y="44813"/>
                  <a:pt x="159538" y="62065"/>
                  <a:pt x="144154" y="54663"/>
                </a:cubicBezTo>
                <a:cubicBezTo>
                  <a:pt x="138896" y="38651"/>
                  <a:pt x="102178" y="70376"/>
                  <a:pt x="101720" y="52331"/>
                </a:cubicBezTo>
                <a:lnTo>
                  <a:pt x="101550" y="53853"/>
                </a:lnTo>
                <a:cubicBezTo>
                  <a:pt x="81848" y="41147"/>
                  <a:pt x="63257" y="62764"/>
                  <a:pt x="42040" y="51262"/>
                </a:cubicBezTo>
                <a:cubicBezTo>
                  <a:pt x="42040" y="51262"/>
                  <a:pt x="42445" y="49935"/>
                  <a:pt x="43162" y="48725"/>
                </a:cubicBezTo>
                <a:lnTo>
                  <a:pt x="0" y="103482"/>
                </a:lnTo>
                <a:lnTo>
                  <a:pt x="12300" y="163732"/>
                </a:lnTo>
                <a:lnTo>
                  <a:pt x="49735" y="212662"/>
                </a:lnTo>
                <a:lnTo>
                  <a:pt x="151179" y="202053"/>
                </a:lnTo>
                <a:lnTo>
                  <a:pt x="232146" y="221185"/>
                </a:lnTo>
                <a:lnTo>
                  <a:pt x="429189" y="214712"/>
                </a:lnTo>
                <a:lnTo>
                  <a:pt x="443263" y="201120"/>
                </a:lnTo>
                <a:cubicBezTo>
                  <a:pt x="481985" y="224886"/>
                  <a:pt x="531637" y="197548"/>
                  <a:pt x="573349" y="214512"/>
                </a:cubicBezTo>
                <a:lnTo>
                  <a:pt x="574212" y="202811"/>
                </a:lnTo>
                <a:cubicBezTo>
                  <a:pt x="585966" y="202118"/>
                  <a:pt x="585167" y="209367"/>
                  <a:pt x="588075" y="211411"/>
                </a:cubicBezTo>
                <a:cubicBezTo>
                  <a:pt x="697466" y="208820"/>
                  <a:pt x="810082" y="193231"/>
                  <a:pt x="908501" y="207980"/>
                </a:cubicBezTo>
                <a:cubicBezTo>
                  <a:pt x="917987" y="215716"/>
                  <a:pt x="946858" y="211164"/>
                  <a:pt x="954300" y="219346"/>
                </a:cubicBezTo>
                <a:cubicBezTo>
                  <a:pt x="986267" y="205032"/>
                  <a:pt x="1020136" y="205173"/>
                  <a:pt x="1052144" y="206647"/>
                </a:cubicBezTo>
                <a:lnTo>
                  <a:pt x="1050934" y="207933"/>
                </a:lnTo>
                <a:lnTo>
                  <a:pt x="1066012" y="205678"/>
                </a:lnTo>
                <a:cubicBezTo>
                  <a:pt x="1066652" y="206635"/>
                  <a:pt x="1066729" y="208027"/>
                  <a:pt x="1066247" y="208926"/>
                </a:cubicBezTo>
                <a:cubicBezTo>
                  <a:pt x="1083252" y="198564"/>
                  <a:pt x="1110043" y="208814"/>
                  <a:pt x="1130867" y="213032"/>
                </a:cubicBezTo>
                <a:lnTo>
                  <a:pt x="1129651" y="214307"/>
                </a:lnTo>
                <a:cubicBezTo>
                  <a:pt x="1251143" y="216433"/>
                  <a:pt x="1363935" y="194594"/>
                  <a:pt x="1484428" y="210923"/>
                </a:cubicBezTo>
                <a:cubicBezTo>
                  <a:pt x="1540448" y="230014"/>
                  <a:pt x="1605626" y="203663"/>
                  <a:pt x="1669899" y="219564"/>
                </a:cubicBezTo>
                <a:cubicBezTo>
                  <a:pt x="1681706" y="231212"/>
                  <a:pt x="1811745" y="222472"/>
                  <a:pt x="1823234" y="216997"/>
                </a:cubicBezTo>
                <a:close/>
              </a:path>
            </a:pathLst>
          </a:custGeom>
          <a:solidFill>
            <a:schemeClr val="accent2"/>
          </a:solidFill>
          <a:ln w="58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507901-0844-2AD4-68A1-92FC2CEB0123}"/>
              </a:ext>
            </a:extLst>
          </p:cNvPr>
          <p:cNvSpPr txBox="1"/>
          <p:nvPr/>
        </p:nvSpPr>
        <p:spPr>
          <a:xfrm>
            <a:off x="-1" y="10225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農作業安全研修実施強化期間研修資材</a:t>
            </a:r>
            <a:endParaRPr kumimoji="1" lang="en-US" altLang="ja-JP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農作業安全チェック　～農用運搬機～</a:t>
            </a:r>
            <a:endParaRPr kumimoji="1" lang="en-US" altLang="ja-JP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A79E07A-0853-FA20-B15E-A06D3790996E}"/>
              </a:ext>
            </a:extLst>
          </p:cNvPr>
          <p:cNvSpPr/>
          <p:nvPr/>
        </p:nvSpPr>
        <p:spPr>
          <a:xfrm>
            <a:off x="176981" y="1391843"/>
            <a:ext cx="6504038" cy="3710088"/>
          </a:xfrm>
          <a:prstGeom prst="roundRect">
            <a:avLst>
              <a:gd name="adj" fmla="val 59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A02C15C-4B88-3722-4A62-966FCB904350}"/>
              </a:ext>
            </a:extLst>
          </p:cNvPr>
          <p:cNvSpPr/>
          <p:nvPr/>
        </p:nvSpPr>
        <p:spPr>
          <a:xfrm>
            <a:off x="176981" y="5634465"/>
            <a:ext cx="6504038" cy="4097982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73CB313-C2E5-71EC-12E2-94DE458DC632}"/>
              </a:ext>
            </a:extLst>
          </p:cNvPr>
          <p:cNvSpPr/>
          <p:nvPr/>
        </p:nvSpPr>
        <p:spPr>
          <a:xfrm>
            <a:off x="550606" y="1172687"/>
            <a:ext cx="1396180" cy="503842"/>
          </a:xfrm>
          <a:prstGeom prst="roundRect">
            <a:avLst>
              <a:gd name="adj" fmla="val 462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事故事例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4CBF78D-8574-D3A7-6C08-5EB02D8DB42A}"/>
              </a:ext>
            </a:extLst>
          </p:cNvPr>
          <p:cNvSpPr/>
          <p:nvPr/>
        </p:nvSpPr>
        <p:spPr>
          <a:xfrm>
            <a:off x="550606" y="5415697"/>
            <a:ext cx="1396180" cy="503842"/>
          </a:xfrm>
          <a:prstGeom prst="roundRect">
            <a:avLst>
              <a:gd name="adj" fmla="val 462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注意事項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3879B55-E042-1D00-9996-7604A7E8C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5" y="6054123"/>
            <a:ext cx="568285" cy="39795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81A34DF-1F92-CAED-6403-C2DBF81C4F61}"/>
              </a:ext>
            </a:extLst>
          </p:cNvPr>
          <p:cNvSpPr txBox="1"/>
          <p:nvPr/>
        </p:nvSpPr>
        <p:spPr>
          <a:xfrm>
            <a:off x="763070" y="6096104"/>
            <a:ext cx="513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正しい使い方ができていますか？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9743540-39DD-85FF-C231-D882514E6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6" y="8539602"/>
            <a:ext cx="568285" cy="39795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F5516B1-08AA-CD0F-C48C-A9EE8B882710}"/>
              </a:ext>
            </a:extLst>
          </p:cNvPr>
          <p:cNvSpPr txBox="1"/>
          <p:nvPr/>
        </p:nvSpPr>
        <p:spPr>
          <a:xfrm>
            <a:off x="763071" y="8581583"/>
            <a:ext cx="460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エンジンは切っていますか？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F332C-1186-E81A-CF9D-74F7EF056DE7}"/>
              </a:ext>
            </a:extLst>
          </p:cNvPr>
          <p:cNvSpPr txBox="1"/>
          <p:nvPr/>
        </p:nvSpPr>
        <p:spPr>
          <a:xfrm>
            <a:off x="192548" y="1750874"/>
            <a:ext cx="651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①農用運搬機に挟まれた事故（死亡）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904A35-6EE3-AA12-61B5-2F382AC9DA1C}"/>
              </a:ext>
            </a:extLst>
          </p:cNvPr>
          <p:cNvSpPr txBox="1"/>
          <p:nvPr/>
        </p:nvSpPr>
        <p:spPr>
          <a:xfrm>
            <a:off x="232592" y="3490723"/>
            <a:ext cx="513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②農用運搬機が転倒した事故（死亡）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544152-642C-F3FF-9F66-2A9F7F43C8C5}"/>
              </a:ext>
            </a:extLst>
          </p:cNvPr>
          <p:cNvSpPr txBox="1"/>
          <p:nvPr/>
        </p:nvSpPr>
        <p:spPr>
          <a:xfrm>
            <a:off x="192548" y="3862040"/>
            <a:ext cx="652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概要</a:t>
            </a:r>
            <a:r>
              <a:rPr kumimoji="1" lang="en-US" altLang="ja-JP" sz="1200" dirty="0"/>
              <a:t>】</a:t>
            </a:r>
            <a:r>
              <a:rPr kumimoji="1" lang="ja-JP" altLang="en-US" sz="1200"/>
              <a:t>　土砂運搬中</a:t>
            </a:r>
            <a:r>
              <a:rPr kumimoji="1" lang="ja-JP" altLang="en-US" sz="1200" dirty="0"/>
              <a:t>に坂道を下っていた際、運搬機がバランスを崩し道沿いの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　　　水田に転落し、農用運搬機の下敷きとなった。</a:t>
            </a:r>
            <a:endParaRPr kumimoji="1"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56B04E-5144-B879-0C71-6934C177500D}"/>
              </a:ext>
            </a:extLst>
          </p:cNvPr>
          <p:cNvSpPr txBox="1"/>
          <p:nvPr/>
        </p:nvSpPr>
        <p:spPr>
          <a:xfrm>
            <a:off x="198397" y="4279502"/>
            <a:ext cx="650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考えられる原因</a:t>
            </a:r>
            <a:r>
              <a:rPr kumimoji="1" lang="en-US" altLang="ja-JP" sz="1200" dirty="0"/>
              <a:t>】</a:t>
            </a:r>
          </a:p>
          <a:p>
            <a:pPr marL="179388" indent="-179388"/>
            <a:r>
              <a:rPr kumimoji="1" lang="ja-JP" altLang="en-US" sz="1200" dirty="0"/>
              <a:t>　　</a:t>
            </a:r>
            <a:r>
              <a:rPr kumimoji="1" lang="ja-JP" altLang="en-US" sz="1200" b="1" dirty="0"/>
              <a:t>　　①坂道走行中でバランスが悪かった</a:t>
            </a:r>
            <a:endParaRPr kumimoji="1" lang="en-US" altLang="ja-JP" sz="1200" b="1" dirty="0"/>
          </a:p>
          <a:p>
            <a:pPr marL="179388" indent="-179388"/>
            <a:r>
              <a:rPr kumimoji="1" lang="ja-JP" altLang="en-US" sz="1200" b="1" dirty="0"/>
              <a:t>　　　　②積み荷が片寄っていた、積載量をオーバーしていた</a:t>
            </a:r>
            <a:endParaRPr kumimoji="1" lang="en-US" altLang="ja-JP" sz="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869507-F7C9-A619-E1BC-8B7FFEC57481}"/>
              </a:ext>
            </a:extLst>
          </p:cNvPr>
          <p:cNvSpPr txBox="1"/>
          <p:nvPr/>
        </p:nvSpPr>
        <p:spPr>
          <a:xfrm>
            <a:off x="192548" y="2185206"/>
            <a:ext cx="46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概要</a:t>
            </a:r>
            <a:r>
              <a:rPr kumimoji="1" lang="en-US" altLang="ja-JP" sz="1200" dirty="0"/>
              <a:t>】</a:t>
            </a:r>
            <a:r>
              <a:rPr kumimoji="1" lang="ja-JP" altLang="en-US" sz="1200" dirty="0"/>
              <a:t>　倉庫内で農用運搬機運転（後進）中、支柱にぶつかり、　　　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　　そのまま運搬機に胸部を圧迫されてしまった。</a:t>
            </a:r>
            <a:endParaRPr kumimoji="1" lang="en-US" altLang="ja-JP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FCD716-D38E-7135-6CC2-D7634F4CEE23}"/>
              </a:ext>
            </a:extLst>
          </p:cNvPr>
          <p:cNvSpPr txBox="1"/>
          <p:nvPr/>
        </p:nvSpPr>
        <p:spPr>
          <a:xfrm>
            <a:off x="198397" y="2716651"/>
            <a:ext cx="650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200" dirty="0"/>
              <a:t>【</a:t>
            </a:r>
            <a:r>
              <a:rPr kumimoji="1" lang="ja-JP" altLang="en-US" sz="1200" dirty="0"/>
              <a:t>考えられる原因</a:t>
            </a:r>
            <a:r>
              <a:rPr kumimoji="1" lang="en-US" altLang="ja-JP" sz="1200" dirty="0"/>
              <a:t>】</a:t>
            </a:r>
          </a:p>
          <a:p>
            <a:pPr marL="179388" indent="-179388"/>
            <a:r>
              <a:rPr kumimoji="1" lang="ja-JP" altLang="en-US" sz="1200" dirty="0"/>
              <a:t>　　　　</a:t>
            </a:r>
            <a:r>
              <a:rPr kumimoji="1" lang="ja-JP" altLang="en-US" sz="1200" b="1" dirty="0"/>
              <a:t>・進行方向（背後）の確認が疎かになっていた</a:t>
            </a:r>
            <a:endParaRPr kumimoji="1" lang="en-US" altLang="ja-JP" sz="1200" b="1" dirty="0"/>
          </a:p>
          <a:p>
            <a:pPr marL="179388" indent="-179388"/>
            <a:r>
              <a:rPr kumimoji="1" lang="ja-JP" altLang="en-US" sz="1200" b="1" dirty="0"/>
              <a:t>　　　　</a:t>
            </a:r>
            <a:endParaRPr kumimoji="1" lang="en-US" altLang="ja-JP" sz="12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7CC512-C68B-8165-367D-D76EF923D030}"/>
              </a:ext>
            </a:extLst>
          </p:cNvPr>
          <p:cNvSpPr txBox="1"/>
          <p:nvPr/>
        </p:nvSpPr>
        <p:spPr>
          <a:xfrm>
            <a:off x="244375" y="8043365"/>
            <a:ext cx="401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また、</a:t>
            </a:r>
            <a:r>
              <a:rPr kumimoji="1" lang="ja-JP" altLang="en-US" sz="1200" b="1" dirty="0"/>
              <a:t>積み荷を荷台の一部に片寄らせない、</a:t>
            </a:r>
            <a:endParaRPr kumimoji="1" lang="en-US" altLang="ja-JP" sz="1200" b="1" dirty="0"/>
          </a:p>
          <a:p>
            <a:pPr marL="179388" indent="-179388"/>
            <a:r>
              <a:rPr kumimoji="1" lang="ja-JP" altLang="en-US" sz="1200" b="1" dirty="0"/>
              <a:t>　積載量をオーバーさせない</a:t>
            </a:r>
            <a:r>
              <a:rPr kumimoji="1" lang="ja-JP" altLang="en-US" sz="1200" dirty="0"/>
              <a:t>ことを心がけましょう。</a:t>
            </a:r>
            <a:endParaRPr kumimoji="1" lang="en-US" altLang="ja-JP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23A2A8-86F6-C609-CE94-1D49401391F6}"/>
              </a:ext>
            </a:extLst>
          </p:cNvPr>
          <p:cNvSpPr txBox="1"/>
          <p:nvPr/>
        </p:nvSpPr>
        <p:spPr>
          <a:xfrm>
            <a:off x="215324" y="6586329"/>
            <a:ext cx="509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</a:t>
            </a:r>
            <a:r>
              <a:rPr kumimoji="1" lang="ja-JP" altLang="en-US" sz="1200" b="1" dirty="0"/>
              <a:t>農用運搬機は重傷事故率（重傷度）の高い農機</a:t>
            </a:r>
            <a:r>
              <a:rPr kumimoji="1" lang="ja-JP" altLang="en-US" sz="1200" dirty="0"/>
              <a:t>です。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　特に「ひかれ・挟まれ」と「転落・転倒」による事故は発生頻度、</a:t>
            </a:r>
            <a:endParaRPr kumimoji="1" lang="en-US" altLang="ja-JP" sz="1200" dirty="0"/>
          </a:p>
          <a:p>
            <a:pPr marL="179388" indent="-179388"/>
            <a:r>
              <a:rPr kumimoji="1" lang="ja-JP" altLang="en-US" sz="1200" dirty="0"/>
              <a:t>　重傷度ともに高くなっています。</a:t>
            </a:r>
            <a:endParaRPr kumimoji="1" lang="en-US" altLang="ja-JP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E020C66-F163-111B-FAB5-A292F01CCD81}"/>
              </a:ext>
            </a:extLst>
          </p:cNvPr>
          <p:cNvSpPr txBox="1"/>
          <p:nvPr/>
        </p:nvSpPr>
        <p:spPr>
          <a:xfrm>
            <a:off x="203967" y="8972842"/>
            <a:ext cx="345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農用運搬機から離れる場合は誤作動で動き出さないよう、エンジンを切り、駐車ブレーキをかけましょう。</a:t>
            </a:r>
            <a:endParaRPr kumimoji="1" lang="en-US" altLang="ja-JP" sz="1200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B8EA116-5F75-74E1-C120-5C1A7B4D618F}"/>
              </a:ext>
            </a:extLst>
          </p:cNvPr>
          <p:cNvGrpSpPr/>
          <p:nvPr/>
        </p:nvGrpSpPr>
        <p:grpSpPr>
          <a:xfrm>
            <a:off x="4316171" y="6952053"/>
            <a:ext cx="2154490" cy="1462805"/>
            <a:chOff x="3703392" y="6505183"/>
            <a:chExt cx="2466966" cy="1674963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877FD260-97F2-A9B5-8A12-32F5E2E62E67}"/>
                </a:ext>
              </a:extLst>
            </p:cNvPr>
            <p:cNvGrpSpPr/>
            <p:nvPr/>
          </p:nvGrpSpPr>
          <p:grpSpPr>
            <a:xfrm rot="21393122" flipH="1">
              <a:off x="3703392" y="6913314"/>
              <a:ext cx="976262" cy="827004"/>
              <a:chOff x="2090173" y="5962378"/>
              <a:chExt cx="2620079" cy="2354336"/>
            </a:xfrm>
          </p:grpSpPr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9A775612-B267-9EF7-AEC0-FE8951B74A49}"/>
                  </a:ext>
                </a:extLst>
              </p:cNvPr>
              <p:cNvGrpSpPr/>
              <p:nvPr/>
            </p:nvGrpSpPr>
            <p:grpSpPr>
              <a:xfrm>
                <a:off x="2090173" y="5991128"/>
                <a:ext cx="2620079" cy="2325586"/>
                <a:chOff x="4328275" y="4781588"/>
                <a:chExt cx="2620079" cy="2325586"/>
              </a:xfrm>
            </p:grpSpPr>
            <p:pic>
              <p:nvPicPr>
                <p:cNvPr id="66" name="図 65">
                  <a:extLst>
                    <a:ext uri="{FF2B5EF4-FFF2-40B4-BE49-F238E27FC236}">
                      <a16:creationId xmlns:a16="http://schemas.microsoft.com/office/drawing/2014/main" id="{FBB0F7CB-C3AC-3F04-A273-4DD92A4D0D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6018973">
                  <a:off x="4590267" y="6181070"/>
                  <a:ext cx="1168922" cy="507000"/>
                </a:xfrm>
                <a:prstGeom prst="rect">
                  <a:avLst/>
                </a:prstGeom>
              </p:spPr>
            </p:pic>
            <p:pic>
              <p:nvPicPr>
                <p:cNvPr id="67" name="図 66">
                  <a:extLst>
                    <a:ext uri="{FF2B5EF4-FFF2-40B4-BE49-F238E27FC236}">
                      <a16:creationId xmlns:a16="http://schemas.microsoft.com/office/drawing/2014/main" id="{F61B849F-5E0B-A832-9A7A-C8C87A2FFB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454356">
                  <a:off x="5121513" y="4781588"/>
                  <a:ext cx="1168922" cy="1949682"/>
                </a:xfrm>
                <a:prstGeom prst="rect">
                  <a:avLst/>
                </a:prstGeom>
              </p:spPr>
            </p:pic>
            <p:pic>
              <p:nvPicPr>
                <p:cNvPr id="68" name="図 67">
                  <a:extLst>
                    <a:ext uri="{FF2B5EF4-FFF2-40B4-BE49-F238E27FC236}">
                      <a16:creationId xmlns:a16="http://schemas.microsoft.com/office/drawing/2014/main" id="{508407BB-CD16-3B8F-6205-FA083AC57A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2319"/>
                <a:stretch/>
              </p:blipFill>
              <p:spPr>
                <a:xfrm rot="1548541">
                  <a:off x="4328275" y="6328956"/>
                  <a:ext cx="1168922" cy="778218"/>
                </a:xfrm>
                <a:prstGeom prst="rect">
                  <a:avLst/>
                </a:prstGeom>
              </p:spPr>
            </p:pic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DAC6D803-EC66-AD49-1A91-80A3DE54C198}"/>
                    </a:ext>
                  </a:extLst>
                </p:cNvPr>
                <p:cNvSpPr/>
                <p:nvPr/>
              </p:nvSpPr>
              <p:spPr>
                <a:xfrm rot="16953522">
                  <a:off x="5440135" y="5964058"/>
                  <a:ext cx="440784" cy="69648"/>
                </a:xfrm>
                <a:prstGeom prst="rect">
                  <a:avLst/>
                </a:prstGeom>
                <a:solidFill>
                  <a:srgbClr val="9A7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/>
                </a:p>
              </p:txBody>
            </p:sp>
            <p:pic>
              <p:nvPicPr>
                <p:cNvPr id="70" name="図 69">
                  <a:extLst>
                    <a:ext uri="{FF2B5EF4-FFF2-40B4-BE49-F238E27FC236}">
                      <a16:creationId xmlns:a16="http://schemas.microsoft.com/office/drawing/2014/main" id="{710DDB98-B13D-F556-EFBE-8563AEF99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3714" l="10000" r="90000">
                              <a14:foregroundMark x1="46190" y1="92571" x2="51429" y2="94000"/>
                              <a14:backgroundMark x1="35714" y1="83714" x2="43810" y2="62000"/>
                              <a14:backgroundMark x1="43810" y1="62000" x2="62381" y2="47429"/>
                              <a14:backgroundMark x1="33333" y1="35429" x2="52857" y2="32000"/>
                              <a14:backgroundMark x1="52381" y1="39714" x2="21429" y2="26286"/>
                              <a14:backgroundMark x1="30952" y1="28286" x2="45714" y2="18857"/>
                              <a14:backgroundMark x1="55238" y1="27143" x2="44762" y2="29143"/>
                              <a14:backgroundMark x1="24286" y1="33429" x2="32857" y2="32286"/>
                              <a14:backgroundMark x1="28571" y1="39429" x2="42381" y2="39714"/>
                              <a14:backgroundMark x1="40000" y1="58000" x2="43333" y2="60286"/>
                              <a14:backgroundMark x1="41905" y1="66286" x2="35238" y2="53143"/>
                              <a14:backgroundMark x1="40000" y1="51143" x2="45238" y2="47714"/>
                              <a14:backgroundMark x1="46190" y1="53714" x2="39048" y2="54000"/>
                              <a14:backgroundMark x1="53810" y1="37429" x2="60000" y2="28857"/>
                              <a14:backgroundMark x1="40476" y1="72571" x2="43810" y2="68286"/>
                              <a14:backgroundMark x1="43333" y1="74000" x2="48095" y2="78857"/>
                              <a14:backgroundMark x1="63333" y1="79143" x2="64286" y2="75143"/>
                              <a14:backgroundMark x1="62857" y1="80000" x2="63810" y2="82571"/>
                              <a14:backgroundMark x1="65238" y1="75714" x2="64762" y2="5971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4381979">
                  <a:off x="5238116" y="4534867"/>
                  <a:ext cx="1168922" cy="2251554"/>
                </a:xfrm>
                <a:prstGeom prst="rect">
                  <a:avLst/>
                </a:prstGeom>
              </p:spPr>
            </p:pic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D0E0106B-29D8-6124-2CAB-478B5E394221}"/>
                  </a:ext>
                </a:extLst>
              </p:cNvPr>
              <p:cNvGrpSpPr/>
              <p:nvPr/>
            </p:nvGrpSpPr>
            <p:grpSpPr>
              <a:xfrm rot="623856">
                <a:off x="3184000" y="5962378"/>
                <a:ext cx="696570" cy="689904"/>
                <a:chOff x="2512051" y="5316693"/>
                <a:chExt cx="1451722" cy="1437830"/>
              </a:xfrm>
            </p:grpSpPr>
            <p:sp>
              <p:nvSpPr>
                <p:cNvPr id="63" name="弦 62">
                  <a:extLst>
                    <a:ext uri="{FF2B5EF4-FFF2-40B4-BE49-F238E27FC236}">
                      <a16:creationId xmlns:a16="http://schemas.microsoft.com/office/drawing/2014/main" id="{EC57C852-A6A5-B934-3E19-D7FD8BBB6590}"/>
                    </a:ext>
                  </a:extLst>
                </p:cNvPr>
                <p:cNvSpPr/>
                <p:nvPr/>
              </p:nvSpPr>
              <p:spPr>
                <a:xfrm rot="5601219">
                  <a:off x="2518997" y="5309747"/>
                  <a:ext cx="1437830" cy="1451722"/>
                </a:xfrm>
                <a:prstGeom prst="chord">
                  <a:avLst>
                    <a:gd name="adj1" fmla="val 5026939"/>
                    <a:gd name="adj2" fmla="val 16200000"/>
                  </a:avLst>
                </a:prstGeom>
                <a:solidFill>
                  <a:srgbClr val="FFFFFF"/>
                </a:solidFill>
                <a:ln w="28575">
                  <a:solidFill>
                    <a:srgbClr val="A5B0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/>
                </a:p>
              </p:txBody>
            </p:sp>
            <p:sp>
              <p:nvSpPr>
                <p:cNvPr id="64" name="円弧 63">
                  <a:extLst>
                    <a:ext uri="{FF2B5EF4-FFF2-40B4-BE49-F238E27FC236}">
                      <a16:creationId xmlns:a16="http://schemas.microsoft.com/office/drawing/2014/main" id="{8852DA79-41EF-327B-ED42-79C5D765D562}"/>
                    </a:ext>
                  </a:extLst>
                </p:cNvPr>
                <p:cNvSpPr/>
                <p:nvPr/>
              </p:nvSpPr>
              <p:spPr>
                <a:xfrm flipH="1">
                  <a:off x="2701206" y="5480984"/>
                  <a:ext cx="863271" cy="899111"/>
                </a:xfrm>
                <a:prstGeom prst="arc">
                  <a:avLst/>
                </a:prstGeom>
                <a:ln w="38100">
                  <a:solidFill>
                    <a:srgbClr val="D5DA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/>
                </a:p>
              </p:txBody>
            </p:sp>
            <p:cxnSp>
              <p:nvCxnSpPr>
                <p:cNvPr id="65" name="直線コネクタ 64">
                  <a:extLst>
                    <a:ext uri="{FF2B5EF4-FFF2-40B4-BE49-F238E27FC236}">
                      <a16:creationId xmlns:a16="http://schemas.microsoft.com/office/drawing/2014/main" id="{FF3D6780-DFCC-CA0F-26A8-AD2F85425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84580" y="5930539"/>
                  <a:ext cx="1038915" cy="1"/>
                </a:xfrm>
                <a:prstGeom prst="line">
                  <a:avLst/>
                </a:prstGeom>
                <a:ln w="38100">
                  <a:solidFill>
                    <a:srgbClr val="D5DA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D4887D2-7775-FC1B-CB18-A0C1DD2F4BAE}"/>
                </a:ext>
              </a:extLst>
            </p:cNvPr>
            <p:cNvGrpSpPr/>
            <p:nvPr/>
          </p:nvGrpSpPr>
          <p:grpSpPr>
            <a:xfrm>
              <a:off x="3883474" y="6505183"/>
              <a:ext cx="2286884" cy="1674963"/>
              <a:chOff x="3883474" y="6505183"/>
              <a:chExt cx="2286884" cy="1674963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DC9ACD84-0215-50C9-F8AC-EB6C76BBCA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39832" y="6505183"/>
                <a:ext cx="608998" cy="397067"/>
              </a:xfrm>
              <a:prstGeom prst="rect">
                <a:avLst/>
              </a:prstGeom>
            </p:spPr>
          </p:pic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2F9F0F92-1869-956C-20FF-DFD276DBF126}"/>
                  </a:ext>
                </a:extLst>
              </p:cNvPr>
              <p:cNvGrpSpPr/>
              <p:nvPr/>
            </p:nvGrpSpPr>
            <p:grpSpPr>
              <a:xfrm>
                <a:off x="5429195" y="6631887"/>
                <a:ext cx="585750" cy="1104754"/>
                <a:chOff x="3424789" y="7655575"/>
                <a:chExt cx="889349" cy="1677354"/>
              </a:xfrm>
            </p:grpSpPr>
            <p:pic>
              <p:nvPicPr>
                <p:cNvPr id="71" name="図 70">
                  <a:extLst>
                    <a:ext uri="{FF2B5EF4-FFF2-40B4-BE49-F238E27FC236}">
                      <a16:creationId xmlns:a16="http://schemas.microsoft.com/office/drawing/2014/main" id="{72DB2BFB-74B0-5DF3-8C00-BBD887C92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4789" y="8613168"/>
                  <a:ext cx="880441" cy="719761"/>
                </a:xfrm>
                <a:prstGeom prst="rect">
                  <a:avLst/>
                </a:prstGeom>
              </p:spPr>
            </p:pic>
            <p:pic>
              <p:nvPicPr>
                <p:cNvPr id="72" name="図 71">
                  <a:extLst>
                    <a:ext uri="{FF2B5EF4-FFF2-40B4-BE49-F238E27FC236}">
                      <a16:creationId xmlns:a16="http://schemas.microsoft.com/office/drawing/2014/main" id="{A8F21771-43D6-9645-956D-38EB2EAD7B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3697" y="8130647"/>
                  <a:ext cx="880441" cy="719761"/>
                </a:xfrm>
                <a:prstGeom prst="rect">
                  <a:avLst/>
                </a:prstGeom>
              </p:spPr>
            </p:pic>
            <p:pic>
              <p:nvPicPr>
                <p:cNvPr id="73" name="図 72">
                  <a:extLst>
                    <a:ext uri="{FF2B5EF4-FFF2-40B4-BE49-F238E27FC236}">
                      <a16:creationId xmlns:a16="http://schemas.microsoft.com/office/drawing/2014/main" id="{DA50C38A-8A74-C444-A139-39DBEB648D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1401" y="7655575"/>
                  <a:ext cx="880441" cy="719761"/>
                </a:xfrm>
                <a:prstGeom prst="rect">
                  <a:avLst/>
                </a:prstGeom>
              </p:spPr>
            </p:pic>
          </p:grp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46EDE25-EDC4-CC50-562C-F57516925C71}"/>
                  </a:ext>
                </a:extLst>
              </p:cNvPr>
              <p:cNvSpPr/>
              <p:nvPr/>
            </p:nvSpPr>
            <p:spPr>
              <a:xfrm>
                <a:off x="3883474" y="7886900"/>
                <a:ext cx="2286884" cy="29324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0961D111-8197-795E-5F51-AC9EE900DAF7}"/>
                  </a:ext>
                </a:extLst>
              </p:cNvPr>
              <p:cNvSpPr/>
              <p:nvPr/>
            </p:nvSpPr>
            <p:spPr>
              <a:xfrm>
                <a:off x="4241002" y="7682579"/>
                <a:ext cx="1622769" cy="29225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/>
              </a:p>
            </p:txBody>
          </p: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89374E7E-F906-A097-93D6-4DA0331EEFFD}"/>
                  </a:ext>
                </a:extLst>
              </p:cNvPr>
              <p:cNvCxnSpPr/>
              <p:nvPr/>
            </p:nvCxnSpPr>
            <p:spPr>
              <a:xfrm>
                <a:off x="4422559" y="7315678"/>
                <a:ext cx="19715" cy="2329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台形 19">
                <a:extLst>
                  <a:ext uri="{FF2B5EF4-FFF2-40B4-BE49-F238E27FC236}">
                    <a16:creationId xmlns:a16="http://schemas.microsoft.com/office/drawing/2014/main" id="{C901C729-735C-F009-B85F-CB661DC321AE}"/>
                  </a:ext>
                </a:extLst>
              </p:cNvPr>
              <p:cNvSpPr/>
              <p:nvPr/>
            </p:nvSpPr>
            <p:spPr>
              <a:xfrm rot="10800000">
                <a:off x="4012865" y="7290585"/>
                <a:ext cx="553979" cy="380507"/>
              </a:xfrm>
              <a:custGeom>
                <a:avLst/>
                <a:gdLst>
                  <a:gd name="connsiteX0" fmla="*/ 0 w 898929"/>
                  <a:gd name="connsiteY0" fmla="*/ 636231 h 636231"/>
                  <a:gd name="connsiteX1" fmla="*/ 161584 w 898929"/>
                  <a:gd name="connsiteY1" fmla="*/ 0 h 636231"/>
                  <a:gd name="connsiteX2" fmla="*/ 737345 w 898929"/>
                  <a:gd name="connsiteY2" fmla="*/ 0 h 636231"/>
                  <a:gd name="connsiteX3" fmla="*/ 898929 w 898929"/>
                  <a:gd name="connsiteY3" fmla="*/ 636231 h 636231"/>
                  <a:gd name="connsiteX4" fmla="*/ 0 w 898929"/>
                  <a:gd name="connsiteY4" fmla="*/ 636231 h 636231"/>
                  <a:gd name="connsiteX0" fmla="*/ 0 w 898929"/>
                  <a:gd name="connsiteY0" fmla="*/ 636231 h 641183"/>
                  <a:gd name="connsiteX1" fmla="*/ 8331 w 898929"/>
                  <a:gd name="connsiteY1" fmla="*/ 641183 h 641183"/>
                  <a:gd name="connsiteX2" fmla="*/ 161584 w 898929"/>
                  <a:gd name="connsiteY2" fmla="*/ 0 h 641183"/>
                  <a:gd name="connsiteX3" fmla="*/ 737345 w 898929"/>
                  <a:gd name="connsiteY3" fmla="*/ 0 h 641183"/>
                  <a:gd name="connsiteX4" fmla="*/ 898929 w 898929"/>
                  <a:gd name="connsiteY4" fmla="*/ 636231 h 641183"/>
                  <a:gd name="connsiteX5" fmla="*/ 0 w 898929"/>
                  <a:gd name="connsiteY5" fmla="*/ 636231 h 641183"/>
                  <a:gd name="connsiteX0" fmla="*/ 650799 w 890598"/>
                  <a:gd name="connsiteY0" fmla="*/ 628611 h 641183"/>
                  <a:gd name="connsiteX1" fmla="*/ 0 w 890598"/>
                  <a:gd name="connsiteY1" fmla="*/ 641183 h 641183"/>
                  <a:gd name="connsiteX2" fmla="*/ 153253 w 890598"/>
                  <a:gd name="connsiteY2" fmla="*/ 0 h 641183"/>
                  <a:gd name="connsiteX3" fmla="*/ 729014 w 890598"/>
                  <a:gd name="connsiteY3" fmla="*/ 0 h 641183"/>
                  <a:gd name="connsiteX4" fmla="*/ 890598 w 890598"/>
                  <a:gd name="connsiteY4" fmla="*/ 636231 h 641183"/>
                  <a:gd name="connsiteX5" fmla="*/ 650799 w 890598"/>
                  <a:gd name="connsiteY5" fmla="*/ 628611 h 641183"/>
                  <a:gd name="connsiteX0" fmla="*/ 650799 w 890598"/>
                  <a:gd name="connsiteY0" fmla="*/ 628611 h 641183"/>
                  <a:gd name="connsiteX1" fmla="*/ 643890 w 890598"/>
                  <a:gd name="connsiteY1" fmla="*/ 629753 h 641183"/>
                  <a:gd name="connsiteX2" fmla="*/ 0 w 890598"/>
                  <a:gd name="connsiteY2" fmla="*/ 641183 h 641183"/>
                  <a:gd name="connsiteX3" fmla="*/ 153253 w 890598"/>
                  <a:gd name="connsiteY3" fmla="*/ 0 h 641183"/>
                  <a:gd name="connsiteX4" fmla="*/ 729014 w 890598"/>
                  <a:gd name="connsiteY4" fmla="*/ 0 h 641183"/>
                  <a:gd name="connsiteX5" fmla="*/ 890598 w 890598"/>
                  <a:gd name="connsiteY5" fmla="*/ 636231 h 641183"/>
                  <a:gd name="connsiteX6" fmla="*/ 650799 w 890598"/>
                  <a:gd name="connsiteY6" fmla="*/ 628611 h 641183"/>
                  <a:gd name="connsiteX0" fmla="*/ 650799 w 890598"/>
                  <a:gd name="connsiteY0" fmla="*/ 628611 h 641183"/>
                  <a:gd name="connsiteX1" fmla="*/ 636270 w 890598"/>
                  <a:gd name="connsiteY1" fmla="*/ 404963 h 641183"/>
                  <a:gd name="connsiteX2" fmla="*/ 0 w 890598"/>
                  <a:gd name="connsiteY2" fmla="*/ 641183 h 641183"/>
                  <a:gd name="connsiteX3" fmla="*/ 153253 w 890598"/>
                  <a:gd name="connsiteY3" fmla="*/ 0 h 641183"/>
                  <a:gd name="connsiteX4" fmla="*/ 729014 w 890598"/>
                  <a:gd name="connsiteY4" fmla="*/ 0 h 641183"/>
                  <a:gd name="connsiteX5" fmla="*/ 890598 w 890598"/>
                  <a:gd name="connsiteY5" fmla="*/ 636231 h 641183"/>
                  <a:gd name="connsiteX6" fmla="*/ 650799 w 890598"/>
                  <a:gd name="connsiteY6" fmla="*/ 628611 h 641183"/>
                  <a:gd name="connsiteX0" fmla="*/ 601269 w 841068"/>
                  <a:gd name="connsiteY0" fmla="*/ 628611 h 636231"/>
                  <a:gd name="connsiteX1" fmla="*/ 586740 w 841068"/>
                  <a:gd name="connsiteY1" fmla="*/ 404963 h 636231"/>
                  <a:gd name="connsiteX2" fmla="*/ 0 w 841068"/>
                  <a:gd name="connsiteY2" fmla="*/ 389723 h 636231"/>
                  <a:gd name="connsiteX3" fmla="*/ 103723 w 841068"/>
                  <a:gd name="connsiteY3" fmla="*/ 0 h 636231"/>
                  <a:gd name="connsiteX4" fmla="*/ 679484 w 841068"/>
                  <a:gd name="connsiteY4" fmla="*/ 0 h 636231"/>
                  <a:gd name="connsiteX5" fmla="*/ 841068 w 841068"/>
                  <a:gd name="connsiteY5" fmla="*/ 636231 h 636231"/>
                  <a:gd name="connsiteX6" fmla="*/ 601269 w 841068"/>
                  <a:gd name="connsiteY6" fmla="*/ 628611 h 636231"/>
                  <a:gd name="connsiteX0" fmla="*/ 669849 w 841068"/>
                  <a:gd name="connsiteY0" fmla="*/ 636231 h 636231"/>
                  <a:gd name="connsiteX1" fmla="*/ 586740 w 841068"/>
                  <a:gd name="connsiteY1" fmla="*/ 404963 h 636231"/>
                  <a:gd name="connsiteX2" fmla="*/ 0 w 841068"/>
                  <a:gd name="connsiteY2" fmla="*/ 389723 h 636231"/>
                  <a:gd name="connsiteX3" fmla="*/ 103723 w 841068"/>
                  <a:gd name="connsiteY3" fmla="*/ 0 h 636231"/>
                  <a:gd name="connsiteX4" fmla="*/ 679484 w 841068"/>
                  <a:gd name="connsiteY4" fmla="*/ 0 h 636231"/>
                  <a:gd name="connsiteX5" fmla="*/ 841068 w 841068"/>
                  <a:gd name="connsiteY5" fmla="*/ 636231 h 636231"/>
                  <a:gd name="connsiteX6" fmla="*/ 669849 w 841068"/>
                  <a:gd name="connsiteY6" fmla="*/ 636231 h 636231"/>
                  <a:gd name="connsiteX0" fmla="*/ 669849 w 841068"/>
                  <a:gd name="connsiteY0" fmla="*/ 636231 h 636231"/>
                  <a:gd name="connsiteX1" fmla="*/ 586740 w 841068"/>
                  <a:gd name="connsiteY1" fmla="*/ 404963 h 636231"/>
                  <a:gd name="connsiteX2" fmla="*/ 0 w 841068"/>
                  <a:gd name="connsiteY2" fmla="*/ 404963 h 636231"/>
                  <a:gd name="connsiteX3" fmla="*/ 103723 w 841068"/>
                  <a:gd name="connsiteY3" fmla="*/ 0 h 636231"/>
                  <a:gd name="connsiteX4" fmla="*/ 679484 w 841068"/>
                  <a:gd name="connsiteY4" fmla="*/ 0 h 636231"/>
                  <a:gd name="connsiteX5" fmla="*/ 841068 w 841068"/>
                  <a:gd name="connsiteY5" fmla="*/ 636231 h 636231"/>
                  <a:gd name="connsiteX6" fmla="*/ 669849 w 841068"/>
                  <a:gd name="connsiteY6" fmla="*/ 636231 h 636231"/>
                  <a:gd name="connsiteX0" fmla="*/ 669849 w 841068"/>
                  <a:gd name="connsiteY0" fmla="*/ 636231 h 636231"/>
                  <a:gd name="connsiteX1" fmla="*/ 586740 w 841068"/>
                  <a:gd name="connsiteY1" fmla="*/ 404963 h 636231"/>
                  <a:gd name="connsiteX2" fmla="*/ 0 w 841068"/>
                  <a:gd name="connsiteY2" fmla="*/ 404963 h 636231"/>
                  <a:gd name="connsiteX3" fmla="*/ 103723 w 841068"/>
                  <a:gd name="connsiteY3" fmla="*/ 0 h 636231"/>
                  <a:gd name="connsiteX4" fmla="*/ 827591 w 841068"/>
                  <a:gd name="connsiteY4" fmla="*/ 0 h 636231"/>
                  <a:gd name="connsiteX5" fmla="*/ 841068 w 841068"/>
                  <a:gd name="connsiteY5" fmla="*/ 636231 h 636231"/>
                  <a:gd name="connsiteX6" fmla="*/ 669849 w 841068"/>
                  <a:gd name="connsiteY6" fmla="*/ 636231 h 63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1068" h="636231">
                    <a:moveTo>
                      <a:pt x="669849" y="636231"/>
                    </a:moveTo>
                    <a:lnTo>
                      <a:pt x="586740" y="404963"/>
                    </a:lnTo>
                    <a:lnTo>
                      <a:pt x="0" y="404963"/>
                    </a:lnTo>
                    <a:lnTo>
                      <a:pt x="103723" y="0"/>
                    </a:lnTo>
                    <a:lnTo>
                      <a:pt x="827591" y="0"/>
                    </a:lnTo>
                    <a:lnTo>
                      <a:pt x="841068" y="636231"/>
                    </a:lnTo>
                    <a:lnTo>
                      <a:pt x="669849" y="636231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0274DAC-7A96-453A-CE58-632547919E48}"/>
                  </a:ext>
                </a:extLst>
              </p:cNvPr>
              <p:cNvSpPr/>
              <p:nvPr/>
            </p:nvSpPr>
            <p:spPr>
              <a:xfrm>
                <a:off x="4466265" y="7291675"/>
                <a:ext cx="1577305" cy="380507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/>
              </a:p>
            </p:txBody>
          </p:sp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33965D15-CC33-1890-5F07-AB7DAEF66FA0}"/>
                  </a:ext>
                </a:extLst>
              </p:cNvPr>
              <p:cNvGrpSpPr/>
              <p:nvPr/>
            </p:nvGrpSpPr>
            <p:grpSpPr>
              <a:xfrm>
                <a:off x="5295550" y="6596645"/>
                <a:ext cx="334233" cy="927498"/>
                <a:chOff x="5756531" y="9113560"/>
                <a:chExt cx="507442" cy="1550837"/>
              </a:xfrm>
            </p:grpSpPr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434B80BB-ECE3-E42D-6957-76A52AA9BC84}"/>
                    </a:ext>
                  </a:extLst>
                </p:cNvPr>
                <p:cNvSpPr txBox="1"/>
                <p:nvPr/>
              </p:nvSpPr>
              <p:spPr>
                <a:xfrm>
                  <a:off x="5756531" y="9120529"/>
                  <a:ext cx="500778" cy="1543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5400" b="1" dirty="0">
                      <a:ln w="66675"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</a:rPr>
                    <a:t>×</a:t>
                  </a:r>
                  <a:endParaRPr kumimoji="1" lang="ja-JP" altLang="en-US" sz="5400" b="1" dirty="0">
                    <a:ln w="66675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367E7D3B-2304-501F-1FF2-0E346A3F610A}"/>
                    </a:ext>
                  </a:extLst>
                </p:cNvPr>
                <p:cNvSpPr txBox="1"/>
                <p:nvPr/>
              </p:nvSpPr>
              <p:spPr>
                <a:xfrm>
                  <a:off x="5763195" y="9113560"/>
                  <a:ext cx="500778" cy="1543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54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</a:rPr>
                    <a:t>×</a:t>
                  </a:r>
                  <a:endParaRPr kumimoji="1" lang="ja-JP" altLang="en-US" sz="5400" b="1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D236D67A-0DAC-892D-EA72-A59E630A7AD3}"/>
                  </a:ext>
                </a:extLst>
              </p:cNvPr>
              <p:cNvSpPr/>
              <p:nvPr/>
            </p:nvSpPr>
            <p:spPr>
              <a:xfrm>
                <a:off x="4387400" y="7782064"/>
                <a:ext cx="130111" cy="1196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/>
              </a:p>
            </p:txBody>
          </p:sp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08FBC7BB-C64B-69E4-704B-3AFC28A77205}"/>
                  </a:ext>
                </a:extLst>
              </p:cNvPr>
              <p:cNvSpPr/>
              <p:nvPr/>
            </p:nvSpPr>
            <p:spPr>
              <a:xfrm>
                <a:off x="4691810" y="7782064"/>
                <a:ext cx="130111" cy="1196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/>
              </a:p>
            </p:txBody>
          </p:sp>
          <p:sp>
            <p:nvSpPr>
              <p:cNvPr id="48" name="楕円 47">
                <a:extLst>
                  <a:ext uri="{FF2B5EF4-FFF2-40B4-BE49-F238E27FC236}">
                    <a16:creationId xmlns:a16="http://schemas.microsoft.com/office/drawing/2014/main" id="{36EDEE24-EF71-1EC7-0514-4355D70C195A}"/>
                  </a:ext>
                </a:extLst>
              </p:cNvPr>
              <p:cNvSpPr/>
              <p:nvPr/>
            </p:nvSpPr>
            <p:spPr>
              <a:xfrm>
                <a:off x="4996220" y="7782064"/>
                <a:ext cx="130111" cy="1196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/>
              </a:p>
            </p:txBody>
          </p:sp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36264230-B868-C4BE-0B9F-EAEB80F204DB}"/>
                  </a:ext>
                </a:extLst>
              </p:cNvPr>
              <p:cNvSpPr/>
              <p:nvPr/>
            </p:nvSpPr>
            <p:spPr>
              <a:xfrm>
                <a:off x="5300630" y="7782064"/>
                <a:ext cx="130111" cy="1196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/>
              </a:p>
            </p:txBody>
          </p:sp>
          <p:sp>
            <p:nvSpPr>
              <p:cNvPr id="50" name="楕円 49">
                <a:extLst>
                  <a:ext uri="{FF2B5EF4-FFF2-40B4-BE49-F238E27FC236}">
                    <a16:creationId xmlns:a16="http://schemas.microsoft.com/office/drawing/2014/main" id="{2EF002A6-6C82-AB3D-C2C7-EDA6DAFC4E9B}"/>
                  </a:ext>
                </a:extLst>
              </p:cNvPr>
              <p:cNvSpPr/>
              <p:nvPr/>
            </p:nvSpPr>
            <p:spPr>
              <a:xfrm>
                <a:off x="5605039" y="7779578"/>
                <a:ext cx="130111" cy="1157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/>
              </a:p>
            </p:txBody>
          </p: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93DDA5AC-8BBD-E6D7-E19C-18AA49E3AD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4159" y="7352663"/>
                <a:ext cx="1569410" cy="304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5430F609-75EF-544E-F19B-54BF93B22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61342" y="7378430"/>
                <a:ext cx="1569410" cy="304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1EF30CFF-1C0C-730D-4426-D389C4C8F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9060" y="7379952"/>
                <a:ext cx="0" cy="2801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90D99106-AF4C-2249-F084-E6EB8071F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1108" y="7379952"/>
                <a:ext cx="0" cy="2801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6DEBFC20-3453-2179-D7DF-B20D065EA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5032" y="7379952"/>
                <a:ext cx="0" cy="2801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18037C41-DB55-FC6E-4EB2-7DCB2BBB0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081" y="7379952"/>
                <a:ext cx="0" cy="2801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23D84FFA-30C6-88FC-800A-A023FF6C69A5}"/>
              </a:ext>
            </a:extLst>
          </p:cNvPr>
          <p:cNvGrpSpPr/>
          <p:nvPr/>
        </p:nvGrpSpPr>
        <p:grpSpPr>
          <a:xfrm rot="439453">
            <a:off x="4002648" y="8987536"/>
            <a:ext cx="2357609" cy="741213"/>
            <a:chOff x="3427002" y="8499392"/>
            <a:chExt cx="2357609" cy="741213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2310042C-8764-EB06-29A6-0B0DD6065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27002" y="8499392"/>
              <a:ext cx="658084" cy="658084"/>
            </a:xfrm>
            <a:prstGeom prst="rect">
              <a:avLst/>
            </a:prstGeom>
          </p:spPr>
        </p:pic>
        <p:pic>
          <p:nvPicPr>
            <p:cNvPr id="1026" name="Picture 2" descr="カタカナ ン イラスト文字">
              <a:extLst>
                <a:ext uri="{FF2B5EF4-FFF2-40B4-BE49-F238E27FC236}">
                  <a16:creationId xmlns:a16="http://schemas.microsoft.com/office/drawing/2014/main" id="{78B127C2-D30B-9653-33A6-FFAF69306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510" y="8582521"/>
              <a:ext cx="658084" cy="65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カタカナ ジ イラスト文字">
              <a:extLst>
                <a:ext uri="{FF2B5EF4-FFF2-40B4-BE49-F238E27FC236}">
                  <a16:creationId xmlns:a16="http://schemas.microsoft.com/office/drawing/2014/main" id="{7202505C-F9ED-D6C0-5171-2735F58EF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018" y="8582521"/>
              <a:ext cx="658084" cy="65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カタカナ ン イラスト文字">
              <a:extLst>
                <a:ext uri="{FF2B5EF4-FFF2-40B4-BE49-F238E27FC236}">
                  <a16:creationId xmlns:a16="http://schemas.microsoft.com/office/drawing/2014/main" id="{EF92AED4-4B21-E175-3F4A-45CF6C8D3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527" y="8515513"/>
              <a:ext cx="658084" cy="65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スイッチをオフにしている人のイラスト（節電）">
            <a:extLst>
              <a:ext uri="{FF2B5EF4-FFF2-40B4-BE49-F238E27FC236}">
                <a16:creationId xmlns:a16="http://schemas.microsoft.com/office/drawing/2014/main" id="{1BB0AA91-DB1B-D2DD-8B34-2CC1259D6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80406">
            <a:off x="5295293" y="8468304"/>
            <a:ext cx="836309" cy="8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38F623-5E56-DBEC-5FBD-97FDC60979B7}"/>
              </a:ext>
            </a:extLst>
          </p:cNvPr>
          <p:cNvSpPr txBox="1"/>
          <p:nvPr/>
        </p:nvSpPr>
        <p:spPr>
          <a:xfrm>
            <a:off x="238931" y="7244514"/>
            <a:ext cx="396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ja-JP" altLang="en-US" sz="1200" dirty="0"/>
              <a:t>〇　農用運搬機を運転（操作）する場合は、</a:t>
            </a:r>
            <a:r>
              <a:rPr kumimoji="1" lang="ja-JP" altLang="en-US" sz="1200" b="1" dirty="0"/>
              <a:t>進行方向に障害物がないか</a:t>
            </a:r>
            <a:r>
              <a:rPr kumimoji="1" lang="ja-JP" altLang="en-US" sz="1200" dirty="0"/>
              <a:t>、</a:t>
            </a:r>
            <a:r>
              <a:rPr kumimoji="1" lang="ja-JP" altLang="en-US" sz="1200" b="1" dirty="0"/>
              <a:t>速度は出すぎていないか</a:t>
            </a:r>
            <a:r>
              <a:rPr kumimoji="1" lang="ja-JP" altLang="en-US" sz="1050" b="1" dirty="0"/>
              <a:t>（アクシデントがあった際にしっかりと停止できる速度か）</a:t>
            </a:r>
            <a:r>
              <a:rPr kumimoji="1" lang="ja-JP" altLang="en-US" sz="1200" dirty="0"/>
              <a:t>を確認しましょう。</a:t>
            </a:r>
            <a:endParaRPr kumimoji="1" lang="en-US" altLang="ja-JP" sz="1200" dirty="0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74CBD7AD-D0CC-3CD6-EA9E-5FB361E0BE29}"/>
              </a:ext>
            </a:extLst>
          </p:cNvPr>
          <p:cNvSpPr/>
          <p:nvPr/>
        </p:nvSpPr>
        <p:spPr>
          <a:xfrm>
            <a:off x="6291801" y="1962734"/>
            <a:ext cx="264830" cy="16326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EF9CD944-BD0E-0EEE-BC3F-EA812A6CD89A}"/>
              </a:ext>
            </a:extLst>
          </p:cNvPr>
          <p:cNvSpPr/>
          <p:nvPr/>
        </p:nvSpPr>
        <p:spPr>
          <a:xfrm>
            <a:off x="4862634" y="2731377"/>
            <a:ext cx="449807" cy="21931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5C3AB6BB-84A1-7D57-DDF3-97E019DF17D3}"/>
              </a:ext>
            </a:extLst>
          </p:cNvPr>
          <p:cNvSpPr/>
          <p:nvPr/>
        </p:nvSpPr>
        <p:spPr>
          <a:xfrm rot="20813751">
            <a:off x="5482257" y="3137560"/>
            <a:ext cx="739646" cy="743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D93EA0B4-FE58-2A7A-F079-8AE3D671AF5D}"/>
              </a:ext>
            </a:extLst>
          </p:cNvPr>
          <p:cNvSpPr/>
          <p:nvPr/>
        </p:nvSpPr>
        <p:spPr>
          <a:xfrm flipH="1">
            <a:off x="4820609" y="3269074"/>
            <a:ext cx="963168" cy="28996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79CA674D-20BF-7D6B-E77D-EF211F096B0F}"/>
              </a:ext>
            </a:extLst>
          </p:cNvPr>
          <p:cNvSpPr/>
          <p:nvPr/>
        </p:nvSpPr>
        <p:spPr>
          <a:xfrm>
            <a:off x="4904174" y="3335375"/>
            <a:ext cx="803920" cy="15864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9EDA411-90EC-8EF2-756B-01E74090A522}"/>
              </a:ext>
            </a:extLst>
          </p:cNvPr>
          <p:cNvGrpSpPr/>
          <p:nvPr/>
        </p:nvGrpSpPr>
        <p:grpSpPr>
          <a:xfrm flipH="1">
            <a:off x="4709039" y="3049209"/>
            <a:ext cx="1211593" cy="330249"/>
            <a:chOff x="5955197" y="2774590"/>
            <a:chExt cx="1227702" cy="330249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E864985-94E0-198C-B01E-A11A5D16C910}"/>
                </a:ext>
              </a:extLst>
            </p:cNvPr>
            <p:cNvSpPr/>
            <p:nvPr/>
          </p:nvSpPr>
          <p:spPr>
            <a:xfrm>
              <a:off x="5955197" y="2777713"/>
              <a:ext cx="880320" cy="327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四角形: 1 つの角を切り取り 1 つの角を丸める 41">
              <a:extLst>
                <a:ext uri="{FF2B5EF4-FFF2-40B4-BE49-F238E27FC236}">
                  <a16:creationId xmlns:a16="http://schemas.microsoft.com/office/drawing/2014/main" id="{750FA5E7-33AD-6189-9FA8-355169E7353B}"/>
                </a:ext>
              </a:extLst>
            </p:cNvPr>
            <p:cNvSpPr/>
            <p:nvPr/>
          </p:nvSpPr>
          <p:spPr>
            <a:xfrm>
              <a:off x="6685339" y="2774590"/>
              <a:ext cx="497560" cy="330249"/>
            </a:xfrm>
            <a:prstGeom prst="snipRoundRect">
              <a:avLst>
                <a:gd name="adj1" fmla="val 0"/>
                <a:gd name="adj2" fmla="val 35156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8" name="爆発: 8 pt 77">
            <a:extLst>
              <a:ext uri="{FF2B5EF4-FFF2-40B4-BE49-F238E27FC236}">
                <a16:creationId xmlns:a16="http://schemas.microsoft.com/office/drawing/2014/main" id="{08D37AE6-693B-347B-97F8-0F79150F54B4}"/>
              </a:ext>
            </a:extLst>
          </p:cNvPr>
          <p:cNvSpPr/>
          <p:nvPr/>
        </p:nvSpPr>
        <p:spPr>
          <a:xfrm rot="3767109">
            <a:off x="5649669" y="2782326"/>
            <a:ext cx="627408" cy="959162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二等辺三角形 95">
            <a:extLst>
              <a:ext uri="{FF2B5EF4-FFF2-40B4-BE49-F238E27FC236}">
                <a16:creationId xmlns:a16="http://schemas.microsoft.com/office/drawing/2014/main" id="{315F628B-E459-F3FB-9684-A2A6BC92EAEF}"/>
              </a:ext>
            </a:extLst>
          </p:cNvPr>
          <p:cNvSpPr/>
          <p:nvPr/>
        </p:nvSpPr>
        <p:spPr>
          <a:xfrm rot="10800000">
            <a:off x="356583" y="5014351"/>
            <a:ext cx="648000" cy="228590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二等辺三角形 97">
            <a:extLst>
              <a:ext uri="{FF2B5EF4-FFF2-40B4-BE49-F238E27FC236}">
                <a16:creationId xmlns:a16="http://schemas.microsoft.com/office/drawing/2014/main" id="{5DD70B10-AC14-4DE2-E171-DDD86CB5F756}"/>
              </a:ext>
            </a:extLst>
          </p:cNvPr>
          <p:cNvSpPr/>
          <p:nvPr/>
        </p:nvSpPr>
        <p:spPr>
          <a:xfrm rot="10800000">
            <a:off x="1609963" y="5001504"/>
            <a:ext cx="648000" cy="228590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二等辺三角形 84">
            <a:extLst>
              <a:ext uri="{FF2B5EF4-FFF2-40B4-BE49-F238E27FC236}">
                <a16:creationId xmlns:a16="http://schemas.microsoft.com/office/drawing/2014/main" id="{EB9F3C1C-FEC6-2B32-CD63-7D5A08712BB8}"/>
              </a:ext>
            </a:extLst>
          </p:cNvPr>
          <p:cNvSpPr/>
          <p:nvPr/>
        </p:nvSpPr>
        <p:spPr>
          <a:xfrm rot="5400000">
            <a:off x="2356196" y="4531157"/>
            <a:ext cx="614478" cy="23329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3AC24A8-C77F-975A-03A6-C898036F6E92}"/>
              </a:ext>
            </a:extLst>
          </p:cNvPr>
          <p:cNvSpPr/>
          <p:nvPr/>
        </p:nvSpPr>
        <p:spPr>
          <a:xfrm>
            <a:off x="75203" y="9323490"/>
            <a:ext cx="3305235" cy="534402"/>
          </a:xfrm>
          <a:prstGeom prst="roundRect">
            <a:avLst>
              <a:gd name="adj" fmla="val 1175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46C6530-1A0C-B5C5-F553-879AA637C464}"/>
              </a:ext>
            </a:extLst>
          </p:cNvPr>
          <p:cNvSpPr/>
          <p:nvPr/>
        </p:nvSpPr>
        <p:spPr>
          <a:xfrm>
            <a:off x="82985" y="7073980"/>
            <a:ext cx="3305235" cy="1998528"/>
          </a:xfrm>
          <a:prstGeom prst="roundRect">
            <a:avLst>
              <a:gd name="adj" fmla="val 494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6B8A3AC-AB48-964B-CEC3-6F9BCDAC44C0}"/>
              </a:ext>
            </a:extLst>
          </p:cNvPr>
          <p:cNvGrpSpPr/>
          <p:nvPr/>
        </p:nvGrpSpPr>
        <p:grpSpPr>
          <a:xfrm>
            <a:off x="4779194" y="4601829"/>
            <a:ext cx="1790840" cy="1779829"/>
            <a:chOff x="4307520" y="4943692"/>
            <a:chExt cx="1865793" cy="191938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F48C7F7-5AFE-9988-EE50-DD80431F0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92" b="91699" l="3757" r="95528">
                          <a14:foregroundMark x1="39141" y1="8016" x2="41860" y2="5985"/>
                          <a14:foregroundMark x1="34884" y1="11197" x2="38675" y2="8364"/>
                          <a14:foregroundMark x1="41860" y1="5985" x2="55098" y2="5212"/>
                          <a14:foregroundMark x1="55098" y1="5212" x2="63327" y2="5792"/>
                          <a14:foregroundMark x1="63327" y1="5792" x2="64937" y2="10618"/>
                          <a14:foregroundMark x1="91771" y1="52124" x2="91055" y2="50965"/>
                          <a14:foregroundMark x1="91413" y1="68919" x2="92487" y2="87452"/>
                          <a14:foregroundMark x1="94633" y1="88417" x2="94991" y2="87838"/>
                          <a14:foregroundMark x1="74240" y1="90927" x2="79606" y2="90734"/>
                          <a14:foregroundMark x1="12165" y1="81467" x2="8229" y2="73166"/>
                          <a14:foregroundMark x1="8229" y1="73166" x2="7692" y2="84556"/>
                          <a14:foregroundMark x1="7692" y1="84556" x2="13775" y2="81853"/>
                          <a14:foregroundMark x1="10197" y1="68147" x2="16816" y2="68147"/>
                          <a14:foregroundMark x1="14132" y1="59846" x2="20572" y2="59266"/>
                          <a14:foregroundMark x1="8408" y1="51351" x2="7513" y2="49035"/>
                          <a14:foregroundMark x1="3757" y1="64865" x2="4114" y2="57336"/>
                          <a14:foregroundMark x1="22898" y1="92278" x2="38104" y2="91699"/>
                          <a14:foregroundMark x1="38104" y1="91699" x2="38819" y2="91699"/>
                          <a14:foregroundMark x1="95528" y1="77220" x2="95528" y2="67954"/>
                          <a14:foregroundMark x1="25760" y1="33012" x2="27728" y2="33012"/>
                          <a14:foregroundMark x1="46333" y1="33591" x2="50268" y2="33591"/>
                          <a14:foregroundMark x1="51163" y1="33784" x2="56708" y2="33784"/>
                          <a14:backgroundMark x1="43828" y1="91313" x2="51342" y2="93436"/>
                          <a14:backgroundMark x1="38283" y1="9459" x2="39177" y2="79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7520" y="4943692"/>
              <a:ext cx="1865793" cy="1728946"/>
            </a:xfrm>
            <a:prstGeom prst="rect">
              <a:avLst/>
            </a:prstGeom>
          </p:spPr>
        </p:pic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929B2A7E-586B-8B5C-764B-B91564E915AA}"/>
                </a:ext>
              </a:extLst>
            </p:cNvPr>
            <p:cNvCxnSpPr>
              <a:cxnSpLocks/>
            </p:cNvCxnSpPr>
            <p:nvPr/>
          </p:nvCxnSpPr>
          <p:spPr>
            <a:xfrm>
              <a:off x="4342410" y="6718584"/>
              <a:ext cx="178307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4BE68FE4-4214-D92E-B09F-2C036D819C54}"/>
                </a:ext>
              </a:extLst>
            </p:cNvPr>
            <p:cNvSpPr/>
            <p:nvPr/>
          </p:nvSpPr>
          <p:spPr>
            <a:xfrm>
              <a:off x="4872601" y="6559160"/>
              <a:ext cx="711200" cy="30391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tx1"/>
                  </a:solidFill>
                </a:rPr>
                <a:t>幅</a:t>
              </a: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EDC41D0-6102-5183-5941-B6D765167D3D}"/>
                </a:ext>
              </a:extLst>
            </p:cNvPr>
            <p:cNvCxnSpPr>
              <a:cxnSpLocks/>
            </p:cNvCxnSpPr>
            <p:nvPr/>
          </p:nvCxnSpPr>
          <p:spPr>
            <a:xfrm>
              <a:off x="6116010" y="5510089"/>
              <a:ext cx="0" cy="124853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2300A47E-6702-8A16-FE96-904771C6802F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80" y="5501398"/>
              <a:ext cx="0" cy="124853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8BC93159-C0B4-8F69-9383-48852A17E01A}"/>
              </a:ext>
            </a:extLst>
          </p:cNvPr>
          <p:cNvSpPr/>
          <p:nvPr/>
        </p:nvSpPr>
        <p:spPr>
          <a:xfrm rot="5400000">
            <a:off x="2346042" y="5468748"/>
            <a:ext cx="614478" cy="233292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二等辺三角形 93">
            <a:extLst>
              <a:ext uri="{FF2B5EF4-FFF2-40B4-BE49-F238E27FC236}">
                <a16:creationId xmlns:a16="http://schemas.microsoft.com/office/drawing/2014/main" id="{002C265A-FB43-8594-6996-4E50AB317E4C}"/>
              </a:ext>
            </a:extLst>
          </p:cNvPr>
          <p:cNvSpPr/>
          <p:nvPr/>
        </p:nvSpPr>
        <p:spPr>
          <a:xfrm rot="10800000">
            <a:off x="4560541" y="4051284"/>
            <a:ext cx="640454" cy="224269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二等辺三角形 94">
            <a:extLst>
              <a:ext uri="{FF2B5EF4-FFF2-40B4-BE49-F238E27FC236}">
                <a16:creationId xmlns:a16="http://schemas.microsoft.com/office/drawing/2014/main" id="{C250096F-181D-AE24-C6BB-1A5D464F110C}"/>
              </a:ext>
            </a:extLst>
          </p:cNvPr>
          <p:cNvSpPr/>
          <p:nvPr/>
        </p:nvSpPr>
        <p:spPr>
          <a:xfrm rot="10800000">
            <a:off x="2959204" y="4027407"/>
            <a:ext cx="640454" cy="28011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二等辺三角形 92">
            <a:extLst>
              <a:ext uri="{FF2B5EF4-FFF2-40B4-BE49-F238E27FC236}">
                <a16:creationId xmlns:a16="http://schemas.microsoft.com/office/drawing/2014/main" id="{AEC65723-20E5-582D-8F1A-EADD868CA969}"/>
              </a:ext>
            </a:extLst>
          </p:cNvPr>
          <p:cNvSpPr/>
          <p:nvPr/>
        </p:nvSpPr>
        <p:spPr>
          <a:xfrm rot="5400000">
            <a:off x="973306" y="5429986"/>
            <a:ext cx="666441" cy="283171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二等辺三角形 89">
            <a:extLst>
              <a:ext uri="{FF2B5EF4-FFF2-40B4-BE49-F238E27FC236}">
                <a16:creationId xmlns:a16="http://schemas.microsoft.com/office/drawing/2014/main" id="{90BCD9A0-623B-3A08-3982-5C22E0495C96}"/>
              </a:ext>
            </a:extLst>
          </p:cNvPr>
          <p:cNvSpPr/>
          <p:nvPr/>
        </p:nvSpPr>
        <p:spPr>
          <a:xfrm rot="5400000">
            <a:off x="974701" y="4551506"/>
            <a:ext cx="640454" cy="22987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二等辺三角形 65">
            <a:extLst>
              <a:ext uri="{FF2B5EF4-FFF2-40B4-BE49-F238E27FC236}">
                <a16:creationId xmlns:a16="http://schemas.microsoft.com/office/drawing/2014/main" id="{5BB27173-CB85-5DE1-A05A-2423371A909D}"/>
              </a:ext>
            </a:extLst>
          </p:cNvPr>
          <p:cNvSpPr/>
          <p:nvPr/>
        </p:nvSpPr>
        <p:spPr>
          <a:xfrm rot="10800000">
            <a:off x="393142" y="5924510"/>
            <a:ext cx="648000" cy="195262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DC78FF4D-2DD2-F161-8D9B-04718C2BEA1E}"/>
              </a:ext>
            </a:extLst>
          </p:cNvPr>
          <p:cNvSpPr/>
          <p:nvPr/>
        </p:nvSpPr>
        <p:spPr>
          <a:xfrm rot="10800000">
            <a:off x="356583" y="4087251"/>
            <a:ext cx="648000" cy="228590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41FD0615-C1FC-3A64-BF91-B6F990D14F65}"/>
              </a:ext>
            </a:extLst>
          </p:cNvPr>
          <p:cNvSpPr/>
          <p:nvPr/>
        </p:nvSpPr>
        <p:spPr>
          <a:xfrm rot="10800000">
            <a:off x="1554551" y="4069820"/>
            <a:ext cx="648000" cy="228590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二等辺三角形 78">
            <a:extLst>
              <a:ext uri="{FF2B5EF4-FFF2-40B4-BE49-F238E27FC236}">
                <a16:creationId xmlns:a16="http://schemas.microsoft.com/office/drawing/2014/main" id="{484E79FA-F0D0-EE18-E5F6-8F31D690CBCE}"/>
              </a:ext>
            </a:extLst>
          </p:cNvPr>
          <p:cNvSpPr/>
          <p:nvPr/>
        </p:nvSpPr>
        <p:spPr>
          <a:xfrm rot="5400000">
            <a:off x="2085872" y="3635885"/>
            <a:ext cx="640455" cy="224269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二等辺三角形 75">
            <a:extLst>
              <a:ext uri="{FF2B5EF4-FFF2-40B4-BE49-F238E27FC236}">
                <a16:creationId xmlns:a16="http://schemas.microsoft.com/office/drawing/2014/main" id="{52BD29EC-00A0-C261-E6C5-063107554D33}"/>
              </a:ext>
            </a:extLst>
          </p:cNvPr>
          <p:cNvSpPr/>
          <p:nvPr/>
        </p:nvSpPr>
        <p:spPr>
          <a:xfrm rot="5400000">
            <a:off x="953431" y="3607958"/>
            <a:ext cx="640454" cy="280119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二等辺三角形 70">
            <a:extLst>
              <a:ext uri="{FF2B5EF4-FFF2-40B4-BE49-F238E27FC236}">
                <a16:creationId xmlns:a16="http://schemas.microsoft.com/office/drawing/2014/main" id="{71488EE9-020C-4FA7-EFF9-C1823B6B9ECA}"/>
              </a:ext>
            </a:extLst>
          </p:cNvPr>
          <p:cNvSpPr/>
          <p:nvPr/>
        </p:nvSpPr>
        <p:spPr>
          <a:xfrm rot="5400000">
            <a:off x="5315356" y="3637495"/>
            <a:ext cx="648000" cy="228590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二等辺三角形 71">
            <a:extLst>
              <a:ext uri="{FF2B5EF4-FFF2-40B4-BE49-F238E27FC236}">
                <a16:creationId xmlns:a16="http://schemas.microsoft.com/office/drawing/2014/main" id="{262EACD3-07ED-37BE-3C36-D8AC3632CDFF}"/>
              </a:ext>
            </a:extLst>
          </p:cNvPr>
          <p:cNvSpPr/>
          <p:nvPr/>
        </p:nvSpPr>
        <p:spPr>
          <a:xfrm rot="5400000">
            <a:off x="3719312" y="3601111"/>
            <a:ext cx="648000" cy="306479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8E03FEE4-4686-A84D-13AF-E8F04AB1F6B8}"/>
              </a:ext>
            </a:extLst>
          </p:cNvPr>
          <p:cNvSpPr/>
          <p:nvPr/>
        </p:nvSpPr>
        <p:spPr>
          <a:xfrm>
            <a:off x="336060" y="2988946"/>
            <a:ext cx="655607" cy="46255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D11176A-E753-FA22-92DD-A6B1091D841D}"/>
              </a:ext>
            </a:extLst>
          </p:cNvPr>
          <p:cNvSpPr/>
          <p:nvPr/>
        </p:nvSpPr>
        <p:spPr>
          <a:xfrm>
            <a:off x="87857" y="649756"/>
            <a:ext cx="3096730" cy="333062"/>
          </a:xfrm>
          <a:custGeom>
            <a:avLst/>
            <a:gdLst>
              <a:gd name="connsiteX0" fmla="*/ 1823234 w 2114642"/>
              <a:gd name="connsiteY0" fmla="*/ 216997 h 225320"/>
              <a:gd name="connsiteX1" fmla="*/ 1808162 w 2114642"/>
              <a:gd name="connsiteY1" fmla="*/ 202782 h 225320"/>
              <a:gd name="connsiteX2" fmla="*/ 1920549 w 2114642"/>
              <a:gd name="connsiteY2" fmla="*/ 199028 h 225320"/>
              <a:gd name="connsiteX3" fmla="*/ 1918258 w 2114642"/>
              <a:gd name="connsiteY3" fmla="*/ 202106 h 225320"/>
              <a:gd name="connsiteX4" fmla="*/ 1994297 w 2114642"/>
              <a:gd name="connsiteY4" fmla="*/ 212462 h 225320"/>
              <a:gd name="connsiteX5" fmla="*/ 1994297 w 2114642"/>
              <a:gd name="connsiteY5" fmla="*/ 213884 h 225320"/>
              <a:gd name="connsiteX6" fmla="*/ 2001210 w 2114642"/>
              <a:gd name="connsiteY6" fmla="*/ 214583 h 225320"/>
              <a:gd name="connsiteX7" fmla="*/ 1989697 w 2114642"/>
              <a:gd name="connsiteY7" fmla="*/ 205877 h 225320"/>
              <a:gd name="connsiteX8" fmla="*/ 2011819 w 2114642"/>
              <a:gd name="connsiteY8" fmla="*/ 194558 h 225320"/>
              <a:gd name="connsiteX9" fmla="*/ 2014632 w 2114642"/>
              <a:gd name="connsiteY9" fmla="*/ 201325 h 225320"/>
              <a:gd name="connsiteX10" fmla="*/ 2037188 w 2114642"/>
              <a:gd name="connsiteY10" fmla="*/ 198946 h 225320"/>
              <a:gd name="connsiteX11" fmla="*/ 2044102 w 2114642"/>
              <a:gd name="connsiteY11" fmla="*/ 208127 h 225320"/>
              <a:gd name="connsiteX12" fmla="*/ 2066294 w 2114642"/>
              <a:gd name="connsiteY12" fmla="*/ 194564 h 225320"/>
              <a:gd name="connsiteX13" fmla="*/ 2073167 w 2114642"/>
              <a:gd name="connsiteY13" fmla="*/ 179656 h 225320"/>
              <a:gd name="connsiteX14" fmla="*/ 2077913 w 2114642"/>
              <a:gd name="connsiteY14" fmla="*/ 186106 h 225320"/>
              <a:gd name="connsiteX15" fmla="*/ 2114643 w 2114642"/>
              <a:gd name="connsiteY15" fmla="*/ 173876 h 225320"/>
              <a:gd name="connsiteX16" fmla="*/ 2060185 w 2114642"/>
              <a:gd name="connsiteY16" fmla="*/ 131196 h 225320"/>
              <a:gd name="connsiteX17" fmla="*/ 2061213 w 2114642"/>
              <a:gd name="connsiteY17" fmla="*/ 125028 h 225320"/>
              <a:gd name="connsiteX18" fmla="*/ 2060185 w 2114642"/>
              <a:gd name="connsiteY18" fmla="*/ 128376 h 225320"/>
              <a:gd name="connsiteX19" fmla="*/ 2046311 w 2114642"/>
              <a:gd name="connsiteY19" fmla="*/ 114255 h 225320"/>
              <a:gd name="connsiteX20" fmla="*/ 2046581 w 2114642"/>
              <a:gd name="connsiteY20" fmla="*/ 116610 h 225320"/>
              <a:gd name="connsiteX21" fmla="*/ 2047174 w 2114642"/>
              <a:gd name="connsiteY21" fmla="*/ 115477 h 225320"/>
              <a:gd name="connsiteX22" fmla="*/ 2046857 w 2114642"/>
              <a:gd name="connsiteY22" fmla="*/ 118860 h 225320"/>
              <a:gd name="connsiteX23" fmla="*/ 2044026 w 2114642"/>
              <a:gd name="connsiteY23" fmla="*/ 121597 h 225320"/>
              <a:gd name="connsiteX24" fmla="*/ 2044508 w 2114642"/>
              <a:gd name="connsiteY24" fmla="*/ 120710 h 225320"/>
              <a:gd name="connsiteX25" fmla="*/ 2031068 w 2114642"/>
              <a:gd name="connsiteY25" fmla="*/ 120012 h 225320"/>
              <a:gd name="connsiteX26" fmla="*/ 2031009 w 2114642"/>
              <a:gd name="connsiteY26" fmla="*/ 112922 h 225320"/>
              <a:gd name="connsiteX27" fmla="*/ 1975711 w 2114642"/>
              <a:gd name="connsiteY27" fmla="*/ 91881 h 225320"/>
              <a:gd name="connsiteX28" fmla="*/ 1943445 w 2114642"/>
              <a:gd name="connsiteY28" fmla="*/ 89619 h 225320"/>
              <a:gd name="connsiteX29" fmla="*/ 1925001 w 2114642"/>
              <a:gd name="connsiteY29" fmla="*/ 73160 h 225320"/>
              <a:gd name="connsiteX30" fmla="*/ 1922704 w 2114642"/>
              <a:gd name="connsiteY30" fmla="*/ 81901 h 225320"/>
              <a:gd name="connsiteX31" fmla="*/ 1908877 w 2114642"/>
              <a:gd name="connsiteY31" fmla="*/ 72039 h 225320"/>
              <a:gd name="connsiteX32" fmla="*/ 1911080 w 2114642"/>
              <a:gd name="connsiteY32" fmla="*/ 64173 h 225320"/>
              <a:gd name="connsiteX33" fmla="*/ 1876605 w 2114642"/>
              <a:gd name="connsiteY33" fmla="*/ 64109 h 225320"/>
              <a:gd name="connsiteX34" fmla="*/ 1853532 w 2114642"/>
              <a:gd name="connsiteY34" fmla="*/ 50969 h 225320"/>
              <a:gd name="connsiteX35" fmla="*/ 1860487 w 2114642"/>
              <a:gd name="connsiteY35" fmla="*/ 58746 h 225320"/>
              <a:gd name="connsiteX36" fmla="*/ 1860041 w 2114642"/>
              <a:gd name="connsiteY36" fmla="*/ 61677 h 225320"/>
              <a:gd name="connsiteX37" fmla="*/ 1806846 w 2114642"/>
              <a:gd name="connsiteY37" fmla="*/ 51421 h 225320"/>
              <a:gd name="connsiteX38" fmla="*/ 1806846 w 2114642"/>
              <a:gd name="connsiteY38" fmla="*/ 48590 h 225320"/>
              <a:gd name="connsiteX39" fmla="*/ 1801354 w 2114642"/>
              <a:gd name="connsiteY39" fmla="*/ 77778 h 225320"/>
              <a:gd name="connsiteX40" fmla="*/ 1796760 w 2114642"/>
              <a:gd name="connsiteY40" fmla="*/ 72608 h 225320"/>
              <a:gd name="connsiteX41" fmla="*/ 1789846 w 2114642"/>
              <a:gd name="connsiteY41" fmla="*/ 77578 h 225320"/>
              <a:gd name="connsiteX42" fmla="*/ 1787491 w 2114642"/>
              <a:gd name="connsiteY42" fmla="*/ 69325 h 225320"/>
              <a:gd name="connsiteX43" fmla="*/ 1746878 w 2114642"/>
              <a:gd name="connsiteY43" fmla="*/ 66740 h 225320"/>
              <a:gd name="connsiteX44" fmla="*/ 1761322 w 2114642"/>
              <a:gd name="connsiteY44" fmla="*/ 98272 h 225320"/>
              <a:gd name="connsiteX45" fmla="*/ 1726760 w 2114642"/>
              <a:gd name="connsiteY45" fmla="*/ 86353 h 225320"/>
              <a:gd name="connsiteX46" fmla="*/ 1719846 w 2114642"/>
              <a:gd name="connsiteY46" fmla="*/ 75757 h 225320"/>
              <a:gd name="connsiteX47" fmla="*/ 1694529 w 2114642"/>
              <a:gd name="connsiteY47" fmla="*/ 78447 h 225320"/>
              <a:gd name="connsiteX48" fmla="*/ 1682940 w 2114642"/>
              <a:gd name="connsiteY48" fmla="*/ 66905 h 225320"/>
              <a:gd name="connsiteX49" fmla="*/ 1694470 w 2114642"/>
              <a:gd name="connsiteY49" fmla="*/ 67104 h 225320"/>
              <a:gd name="connsiteX50" fmla="*/ 1669136 w 2114642"/>
              <a:gd name="connsiteY50" fmla="*/ 49964 h 225320"/>
              <a:gd name="connsiteX51" fmla="*/ 1669036 w 2114642"/>
              <a:gd name="connsiteY51" fmla="*/ 50275 h 225320"/>
              <a:gd name="connsiteX52" fmla="*/ 1670164 w 2114642"/>
              <a:gd name="connsiteY52" fmla="*/ 51997 h 225320"/>
              <a:gd name="connsiteX53" fmla="*/ 1668554 w 2114642"/>
              <a:gd name="connsiteY53" fmla="*/ 52278 h 225320"/>
              <a:gd name="connsiteX54" fmla="*/ 1653018 w 2114642"/>
              <a:gd name="connsiteY54" fmla="*/ 61595 h 225320"/>
              <a:gd name="connsiteX55" fmla="*/ 1614038 w 2114642"/>
              <a:gd name="connsiteY55" fmla="*/ 56261 h 225320"/>
              <a:gd name="connsiteX56" fmla="*/ 1609444 w 2114642"/>
              <a:gd name="connsiteY56" fmla="*/ 68062 h 225320"/>
              <a:gd name="connsiteX57" fmla="*/ 1595617 w 2114642"/>
              <a:gd name="connsiteY57" fmla="*/ 61031 h 225320"/>
              <a:gd name="connsiteX58" fmla="*/ 1595617 w 2114642"/>
              <a:gd name="connsiteY58" fmla="*/ 51638 h 225320"/>
              <a:gd name="connsiteX59" fmla="*/ 1652084 w 2114642"/>
              <a:gd name="connsiteY59" fmla="*/ 48143 h 225320"/>
              <a:gd name="connsiteX60" fmla="*/ 1652389 w 2114642"/>
              <a:gd name="connsiteY60" fmla="*/ 43855 h 225320"/>
              <a:gd name="connsiteX61" fmla="*/ 1623495 w 2114642"/>
              <a:gd name="connsiteY61" fmla="*/ 47092 h 225320"/>
              <a:gd name="connsiteX62" fmla="*/ 1617832 w 2114642"/>
              <a:gd name="connsiteY62" fmla="*/ 29106 h 225320"/>
              <a:gd name="connsiteX63" fmla="*/ 1611453 w 2114642"/>
              <a:gd name="connsiteY63" fmla="*/ 38298 h 225320"/>
              <a:gd name="connsiteX64" fmla="*/ 1540783 w 2114642"/>
              <a:gd name="connsiteY64" fmla="*/ 29164 h 225320"/>
              <a:gd name="connsiteX65" fmla="*/ 1543908 w 2114642"/>
              <a:gd name="connsiteY65" fmla="*/ 33881 h 225320"/>
              <a:gd name="connsiteX66" fmla="*/ 1527673 w 2114642"/>
              <a:gd name="connsiteY66" fmla="*/ 31708 h 225320"/>
              <a:gd name="connsiteX67" fmla="*/ 1469667 w 2114642"/>
              <a:gd name="connsiteY67" fmla="*/ 12335 h 225320"/>
              <a:gd name="connsiteX68" fmla="*/ 1466595 w 2114642"/>
              <a:gd name="connsiteY68" fmla="*/ 23408 h 225320"/>
              <a:gd name="connsiteX69" fmla="*/ 1452973 w 2114642"/>
              <a:gd name="connsiteY69" fmla="*/ 21569 h 225320"/>
              <a:gd name="connsiteX70" fmla="*/ 1443228 w 2114642"/>
              <a:gd name="connsiteY70" fmla="*/ 26456 h 225320"/>
              <a:gd name="connsiteX71" fmla="*/ 1426076 w 2114642"/>
              <a:gd name="connsiteY71" fmla="*/ 25581 h 225320"/>
              <a:gd name="connsiteX72" fmla="*/ 1426076 w 2114642"/>
              <a:gd name="connsiteY72" fmla="*/ 25575 h 225320"/>
              <a:gd name="connsiteX73" fmla="*/ 1426035 w 2114642"/>
              <a:gd name="connsiteY73" fmla="*/ 25546 h 225320"/>
              <a:gd name="connsiteX74" fmla="*/ 1424696 w 2114642"/>
              <a:gd name="connsiteY74" fmla="*/ 24242 h 225320"/>
              <a:gd name="connsiteX75" fmla="*/ 1424772 w 2114642"/>
              <a:gd name="connsiteY75" fmla="*/ 25164 h 225320"/>
              <a:gd name="connsiteX76" fmla="*/ 1408754 w 2114642"/>
              <a:gd name="connsiteY76" fmla="*/ 28712 h 225320"/>
              <a:gd name="connsiteX77" fmla="*/ 1395144 w 2114642"/>
              <a:gd name="connsiteY77" fmla="*/ 40249 h 225320"/>
              <a:gd name="connsiteX78" fmla="*/ 1387237 w 2114642"/>
              <a:gd name="connsiteY78" fmla="*/ 24371 h 225320"/>
              <a:gd name="connsiteX79" fmla="*/ 1349861 w 2114642"/>
              <a:gd name="connsiteY79" fmla="*/ 31238 h 225320"/>
              <a:gd name="connsiteX80" fmla="*/ 1341714 w 2114642"/>
              <a:gd name="connsiteY80" fmla="*/ 0 h 225320"/>
              <a:gd name="connsiteX81" fmla="*/ 1325613 w 2114642"/>
              <a:gd name="connsiteY81" fmla="*/ 16477 h 225320"/>
              <a:gd name="connsiteX82" fmla="*/ 1327692 w 2114642"/>
              <a:gd name="connsiteY82" fmla="*/ 3842 h 225320"/>
              <a:gd name="connsiteX83" fmla="*/ 1313090 w 2114642"/>
              <a:gd name="connsiteY83" fmla="*/ 8893 h 225320"/>
              <a:gd name="connsiteX84" fmla="*/ 1305459 w 2114642"/>
              <a:gd name="connsiteY84" fmla="*/ 38851 h 225320"/>
              <a:gd name="connsiteX85" fmla="*/ 1308567 w 2114642"/>
              <a:gd name="connsiteY85" fmla="*/ 42369 h 225320"/>
              <a:gd name="connsiteX86" fmla="*/ 1280895 w 2114642"/>
              <a:gd name="connsiteY86" fmla="*/ 45547 h 225320"/>
              <a:gd name="connsiteX87" fmla="*/ 1281264 w 2114642"/>
              <a:gd name="connsiteY87" fmla="*/ 39878 h 225320"/>
              <a:gd name="connsiteX88" fmla="*/ 1270744 w 2114642"/>
              <a:gd name="connsiteY88" fmla="*/ 42751 h 225320"/>
              <a:gd name="connsiteX89" fmla="*/ 1270080 w 2114642"/>
              <a:gd name="connsiteY89" fmla="*/ 35497 h 225320"/>
              <a:gd name="connsiteX90" fmla="*/ 1255061 w 2114642"/>
              <a:gd name="connsiteY90" fmla="*/ 37746 h 225320"/>
              <a:gd name="connsiteX91" fmla="*/ 1257122 w 2114642"/>
              <a:gd name="connsiteY91" fmla="*/ 39702 h 225320"/>
              <a:gd name="connsiteX92" fmla="*/ 1235395 w 2114642"/>
              <a:gd name="connsiteY92" fmla="*/ 39367 h 225320"/>
              <a:gd name="connsiteX93" fmla="*/ 1235635 w 2114642"/>
              <a:gd name="connsiteY93" fmla="*/ 35338 h 225320"/>
              <a:gd name="connsiteX94" fmla="*/ 1179668 w 2114642"/>
              <a:gd name="connsiteY94" fmla="*/ 40566 h 225320"/>
              <a:gd name="connsiteX95" fmla="*/ 1182540 w 2114642"/>
              <a:gd name="connsiteY95" fmla="*/ 32342 h 225320"/>
              <a:gd name="connsiteX96" fmla="*/ 1171615 w 2114642"/>
              <a:gd name="connsiteY96" fmla="*/ 40912 h 225320"/>
              <a:gd name="connsiteX97" fmla="*/ 1171174 w 2114642"/>
              <a:gd name="connsiteY97" fmla="*/ 30809 h 225320"/>
              <a:gd name="connsiteX98" fmla="*/ 1155679 w 2114642"/>
              <a:gd name="connsiteY98" fmla="*/ 22967 h 225320"/>
              <a:gd name="connsiteX99" fmla="*/ 1158199 w 2114642"/>
              <a:gd name="connsiteY99" fmla="*/ 36201 h 225320"/>
              <a:gd name="connsiteX100" fmla="*/ 1148048 w 2114642"/>
              <a:gd name="connsiteY100" fmla="*/ 33411 h 225320"/>
              <a:gd name="connsiteX101" fmla="*/ 1142826 w 2114642"/>
              <a:gd name="connsiteY101" fmla="*/ 9751 h 225320"/>
              <a:gd name="connsiteX102" fmla="*/ 1135219 w 2114642"/>
              <a:gd name="connsiteY102" fmla="*/ 20183 h 225320"/>
              <a:gd name="connsiteX103" fmla="*/ 1133733 w 2114642"/>
              <a:gd name="connsiteY103" fmla="*/ 8500 h 225320"/>
              <a:gd name="connsiteX104" fmla="*/ 1118426 w 2114642"/>
              <a:gd name="connsiteY104" fmla="*/ 13604 h 225320"/>
              <a:gd name="connsiteX105" fmla="*/ 1116775 w 2114642"/>
              <a:gd name="connsiteY105" fmla="*/ 4770 h 225320"/>
              <a:gd name="connsiteX106" fmla="*/ 1100710 w 2114642"/>
              <a:gd name="connsiteY106" fmla="*/ 21246 h 225320"/>
              <a:gd name="connsiteX107" fmla="*/ 1110402 w 2114642"/>
              <a:gd name="connsiteY107" fmla="*/ 13945 h 225320"/>
              <a:gd name="connsiteX108" fmla="*/ 1109221 w 2114642"/>
              <a:gd name="connsiteY108" fmla="*/ 31020 h 225320"/>
              <a:gd name="connsiteX109" fmla="*/ 1088339 w 2114642"/>
              <a:gd name="connsiteY109" fmla="*/ 33922 h 225320"/>
              <a:gd name="connsiteX110" fmla="*/ 1093303 w 2114642"/>
              <a:gd name="connsiteY110" fmla="*/ 28847 h 225320"/>
              <a:gd name="connsiteX111" fmla="*/ 1074271 w 2114642"/>
              <a:gd name="connsiteY111" fmla="*/ 21945 h 225320"/>
              <a:gd name="connsiteX112" fmla="*/ 1074717 w 2114642"/>
              <a:gd name="connsiteY112" fmla="*/ 32066 h 225320"/>
              <a:gd name="connsiteX113" fmla="*/ 1069519 w 2114642"/>
              <a:gd name="connsiteY113" fmla="*/ 24177 h 225320"/>
              <a:gd name="connsiteX114" fmla="*/ 1052637 w 2114642"/>
              <a:gd name="connsiteY114" fmla="*/ 36219 h 225320"/>
              <a:gd name="connsiteX115" fmla="*/ 1053395 w 2114642"/>
              <a:gd name="connsiteY115" fmla="*/ 32001 h 225320"/>
              <a:gd name="connsiteX116" fmla="*/ 1047033 w 2114642"/>
              <a:gd name="connsiteY116" fmla="*/ 34040 h 225320"/>
              <a:gd name="connsiteX117" fmla="*/ 1049036 w 2114642"/>
              <a:gd name="connsiteY117" fmla="*/ 21393 h 225320"/>
              <a:gd name="connsiteX118" fmla="*/ 1042493 w 2114642"/>
              <a:gd name="connsiteY118" fmla="*/ 33429 h 225320"/>
              <a:gd name="connsiteX119" fmla="*/ 1032342 w 2114642"/>
              <a:gd name="connsiteY119" fmla="*/ 30609 h 225320"/>
              <a:gd name="connsiteX120" fmla="*/ 1034821 w 2114642"/>
              <a:gd name="connsiteY120" fmla="*/ 28078 h 225320"/>
              <a:gd name="connsiteX121" fmla="*/ 1001780 w 2114642"/>
              <a:gd name="connsiteY121" fmla="*/ 25023 h 225320"/>
              <a:gd name="connsiteX122" fmla="*/ 1001322 w 2114642"/>
              <a:gd name="connsiteY122" fmla="*/ 14908 h 225320"/>
              <a:gd name="connsiteX123" fmla="*/ 984411 w 2114642"/>
              <a:gd name="connsiteY123" fmla="*/ 26991 h 225320"/>
              <a:gd name="connsiteX124" fmla="*/ 963540 w 2114642"/>
              <a:gd name="connsiteY124" fmla="*/ 14092 h 225320"/>
              <a:gd name="connsiteX125" fmla="*/ 903720 w 2114642"/>
              <a:gd name="connsiteY125" fmla="*/ 21898 h 225320"/>
              <a:gd name="connsiteX126" fmla="*/ 851635 w 2114642"/>
              <a:gd name="connsiteY126" fmla="*/ 8893 h 225320"/>
              <a:gd name="connsiteX127" fmla="*/ 763296 w 2114642"/>
              <a:gd name="connsiteY127" fmla="*/ 27437 h 225320"/>
              <a:gd name="connsiteX128" fmla="*/ 690635 w 2114642"/>
              <a:gd name="connsiteY128" fmla="*/ 22315 h 225320"/>
              <a:gd name="connsiteX129" fmla="*/ 684637 w 2114642"/>
              <a:gd name="connsiteY129" fmla="*/ 31537 h 225320"/>
              <a:gd name="connsiteX130" fmla="*/ 627430 w 2114642"/>
              <a:gd name="connsiteY130" fmla="*/ 20506 h 225320"/>
              <a:gd name="connsiteX131" fmla="*/ 618637 w 2114642"/>
              <a:gd name="connsiteY131" fmla="*/ 26145 h 225320"/>
              <a:gd name="connsiteX132" fmla="*/ 621415 w 2114642"/>
              <a:gd name="connsiteY132" fmla="*/ 34187 h 225320"/>
              <a:gd name="connsiteX133" fmla="*/ 604628 w 2114642"/>
              <a:gd name="connsiteY133" fmla="*/ 23531 h 225320"/>
              <a:gd name="connsiteX134" fmla="*/ 606108 w 2114642"/>
              <a:gd name="connsiteY134" fmla="*/ 22327 h 225320"/>
              <a:gd name="connsiteX135" fmla="*/ 581901 w 2114642"/>
              <a:gd name="connsiteY135" fmla="*/ 17663 h 225320"/>
              <a:gd name="connsiteX136" fmla="*/ 585467 w 2114642"/>
              <a:gd name="connsiteY136" fmla="*/ 30192 h 225320"/>
              <a:gd name="connsiteX137" fmla="*/ 574418 w 2114642"/>
              <a:gd name="connsiteY137" fmla="*/ 28078 h 225320"/>
              <a:gd name="connsiteX138" fmla="*/ 577372 w 2114642"/>
              <a:gd name="connsiteY138" fmla="*/ 25669 h 225320"/>
              <a:gd name="connsiteX139" fmla="*/ 462653 w 2114642"/>
              <a:gd name="connsiteY139" fmla="*/ 39132 h 225320"/>
              <a:gd name="connsiteX140" fmla="*/ 453184 w 2114642"/>
              <a:gd name="connsiteY140" fmla="*/ 31373 h 225320"/>
              <a:gd name="connsiteX141" fmla="*/ 422816 w 2114642"/>
              <a:gd name="connsiteY141" fmla="*/ 40436 h 225320"/>
              <a:gd name="connsiteX142" fmla="*/ 422170 w 2114642"/>
              <a:gd name="connsiteY142" fmla="*/ 43180 h 225320"/>
              <a:gd name="connsiteX143" fmla="*/ 405881 w 2114642"/>
              <a:gd name="connsiteY143" fmla="*/ 41394 h 225320"/>
              <a:gd name="connsiteX144" fmla="*/ 403085 w 2114642"/>
              <a:gd name="connsiteY144" fmla="*/ 40989 h 225320"/>
              <a:gd name="connsiteX145" fmla="*/ 256041 w 2114642"/>
              <a:gd name="connsiteY145" fmla="*/ 34739 h 225320"/>
              <a:gd name="connsiteX146" fmla="*/ 258197 w 2114642"/>
              <a:gd name="connsiteY146" fmla="*/ 39597 h 225320"/>
              <a:gd name="connsiteX147" fmla="*/ 220762 w 2114642"/>
              <a:gd name="connsiteY147" fmla="*/ 36801 h 225320"/>
              <a:gd name="connsiteX148" fmla="*/ 196397 w 2114642"/>
              <a:gd name="connsiteY148" fmla="*/ 49905 h 225320"/>
              <a:gd name="connsiteX149" fmla="*/ 181048 w 2114642"/>
              <a:gd name="connsiteY149" fmla="*/ 42492 h 225320"/>
              <a:gd name="connsiteX150" fmla="*/ 144154 w 2114642"/>
              <a:gd name="connsiteY150" fmla="*/ 54663 h 225320"/>
              <a:gd name="connsiteX151" fmla="*/ 101720 w 2114642"/>
              <a:gd name="connsiteY151" fmla="*/ 52331 h 225320"/>
              <a:gd name="connsiteX152" fmla="*/ 101550 w 2114642"/>
              <a:gd name="connsiteY152" fmla="*/ 53853 h 225320"/>
              <a:gd name="connsiteX153" fmla="*/ 42040 w 2114642"/>
              <a:gd name="connsiteY153" fmla="*/ 51262 h 225320"/>
              <a:gd name="connsiteX154" fmla="*/ 43162 w 2114642"/>
              <a:gd name="connsiteY154" fmla="*/ 48725 h 225320"/>
              <a:gd name="connsiteX155" fmla="*/ 0 w 2114642"/>
              <a:gd name="connsiteY155" fmla="*/ 103482 h 225320"/>
              <a:gd name="connsiteX156" fmla="*/ 12300 w 2114642"/>
              <a:gd name="connsiteY156" fmla="*/ 163732 h 225320"/>
              <a:gd name="connsiteX157" fmla="*/ 49735 w 2114642"/>
              <a:gd name="connsiteY157" fmla="*/ 212662 h 225320"/>
              <a:gd name="connsiteX158" fmla="*/ 151179 w 2114642"/>
              <a:gd name="connsiteY158" fmla="*/ 202053 h 225320"/>
              <a:gd name="connsiteX159" fmla="*/ 232146 w 2114642"/>
              <a:gd name="connsiteY159" fmla="*/ 221185 h 225320"/>
              <a:gd name="connsiteX160" fmla="*/ 429189 w 2114642"/>
              <a:gd name="connsiteY160" fmla="*/ 214712 h 225320"/>
              <a:gd name="connsiteX161" fmla="*/ 443263 w 2114642"/>
              <a:gd name="connsiteY161" fmla="*/ 201120 h 225320"/>
              <a:gd name="connsiteX162" fmla="*/ 573349 w 2114642"/>
              <a:gd name="connsiteY162" fmla="*/ 214512 h 225320"/>
              <a:gd name="connsiteX163" fmla="*/ 574212 w 2114642"/>
              <a:gd name="connsiteY163" fmla="*/ 202811 h 225320"/>
              <a:gd name="connsiteX164" fmla="*/ 588075 w 2114642"/>
              <a:gd name="connsiteY164" fmla="*/ 211411 h 225320"/>
              <a:gd name="connsiteX165" fmla="*/ 908501 w 2114642"/>
              <a:gd name="connsiteY165" fmla="*/ 207980 h 225320"/>
              <a:gd name="connsiteX166" fmla="*/ 954300 w 2114642"/>
              <a:gd name="connsiteY166" fmla="*/ 219346 h 225320"/>
              <a:gd name="connsiteX167" fmla="*/ 1052144 w 2114642"/>
              <a:gd name="connsiteY167" fmla="*/ 206647 h 225320"/>
              <a:gd name="connsiteX168" fmla="*/ 1050934 w 2114642"/>
              <a:gd name="connsiteY168" fmla="*/ 207933 h 225320"/>
              <a:gd name="connsiteX169" fmla="*/ 1066012 w 2114642"/>
              <a:gd name="connsiteY169" fmla="*/ 205678 h 225320"/>
              <a:gd name="connsiteX170" fmla="*/ 1066247 w 2114642"/>
              <a:gd name="connsiteY170" fmla="*/ 208926 h 225320"/>
              <a:gd name="connsiteX171" fmla="*/ 1130867 w 2114642"/>
              <a:gd name="connsiteY171" fmla="*/ 213032 h 225320"/>
              <a:gd name="connsiteX172" fmla="*/ 1129651 w 2114642"/>
              <a:gd name="connsiteY172" fmla="*/ 214307 h 225320"/>
              <a:gd name="connsiteX173" fmla="*/ 1484428 w 2114642"/>
              <a:gd name="connsiteY173" fmla="*/ 210923 h 225320"/>
              <a:gd name="connsiteX174" fmla="*/ 1669899 w 2114642"/>
              <a:gd name="connsiteY174" fmla="*/ 219564 h 225320"/>
              <a:gd name="connsiteX175" fmla="*/ 1823234 w 2114642"/>
              <a:gd name="connsiteY175" fmla="*/ 216997 h 22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114642" h="225320">
                <a:moveTo>
                  <a:pt x="1823234" y="216997"/>
                </a:moveTo>
                <a:lnTo>
                  <a:pt x="1808162" y="202782"/>
                </a:lnTo>
                <a:cubicBezTo>
                  <a:pt x="1856551" y="196244"/>
                  <a:pt x="1879131" y="210489"/>
                  <a:pt x="1920549" y="199028"/>
                </a:cubicBezTo>
                <a:lnTo>
                  <a:pt x="1918258" y="202106"/>
                </a:lnTo>
                <a:cubicBezTo>
                  <a:pt x="1924284" y="205396"/>
                  <a:pt x="1927686" y="173477"/>
                  <a:pt x="1994297" y="212462"/>
                </a:cubicBezTo>
                <a:lnTo>
                  <a:pt x="1994297" y="213884"/>
                </a:lnTo>
                <a:cubicBezTo>
                  <a:pt x="1996611" y="213637"/>
                  <a:pt x="1996593" y="210800"/>
                  <a:pt x="2001210" y="214583"/>
                </a:cubicBezTo>
                <a:lnTo>
                  <a:pt x="1989697" y="205877"/>
                </a:lnTo>
                <a:cubicBezTo>
                  <a:pt x="1996593" y="202306"/>
                  <a:pt x="2002626" y="195516"/>
                  <a:pt x="2011819" y="194558"/>
                </a:cubicBezTo>
                <a:cubicBezTo>
                  <a:pt x="2013775" y="196133"/>
                  <a:pt x="2014444" y="199046"/>
                  <a:pt x="2014632" y="201325"/>
                </a:cubicBezTo>
                <a:lnTo>
                  <a:pt x="2037188" y="198946"/>
                </a:lnTo>
                <a:lnTo>
                  <a:pt x="2044102" y="208127"/>
                </a:lnTo>
                <a:cubicBezTo>
                  <a:pt x="2050992" y="203152"/>
                  <a:pt x="2047856" y="183774"/>
                  <a:pt x="2066294" y="194564"/>
                </a:cubicBezTo>
                <a:cubicBezTo>
                  <a:pt x="2059339" y="181119"/>
                  <a:pt x="2075446" y="186499"/>
                  <a:pt x="2073167" y="179656"/>
                </a:cubicBezTo>
                <a:cubicBezTo>
                  <a:pt x="2074095" y="181318"/>
                  <a:pt x="2076209" y="183803"/>
                  <a:pt x="2077913" y="186106"/>
                </a:cubicBezTo>
                <a:cubicBezTo>
                  <a:pt x="2088880" y="184543"/>
                  <a:pt x="2109533" y="180778"/>
                  <a:pt x="2114643" y="173876"/>
                </a:cubicBezTo>
                <a:cubicBezTo>
                  <a:pt x="2114643" y="173876"/>
                  <a:pt x="2071728" y="145569"/>
                  <a:pt x="2060185" y="131196"/>
                </a:cubicBezTo>
                <a:cubicBezTo>
                  <a:pt x="2075628" y="134849"/>
                  <a:pt x="2064256" y="129551"/>
                  <a:pt x="2061213" y="125028"/>
                </a:cubicBezTo>
                <a:lnTo>
                  <a:pt x="2060185" y="128376"/>
                </a:lnTo>
                <a:cubicBezTo>
                  <a:pt x="2050934" y="125092"/>
                  <a:pt x="2050934" y="116610"/>
                  <a:pt x="2046311" y="114255"/>
                </a:cubicBezTo>
                <a:cubicBezTo>
                  <a:pt x="2046311" y="114936"/>
                  <a:pt x="2046452" y="115765"/>
                  <a:pt x="2046581" y="116610"/>
                </a:cubicBezTo>
                <a:lnTo>
                  <a:pt x="2047174" y="115477"/>
                </a:lnTo>
                <a:cubicBezTo>
                  <a:pt x="2047609" y="116975"/>
                  <a:pt x="2047351" y="118014"/>
                  <a:pt x="2046857" y="118860"/>
                </a:cubicBezTo>
                <a:cubicBezTo>
                  <a:pt x="2046969" y="120675"/>
                  <a:pt x="2046540" y="122103"/>
                  <a:pt x="2044026" y="121597"/>
                </a:cubicBezTo>
                <a:lnTo>
                  <a:pt x="2044508" y="120710"/>
                </a:lnTo>
                <a:cubicBezTo>
                  <a:pt x="2040642" y="121944"/>
                  <a:pt x="2033975" y="120617"/>
                  <a:pt x="2031068" y="120012"/>
                </a:cubicBezTo>
                <a:lnTo>
                  <a:pt x="2031009" y="112922"/>
                </a:lnTo>
                <a:cubicBezTo>
                  <a:pt x="2024154" y="126420"/>
                  <a:pt x="1984916" y="92327"/>
                  <a:pt x="1975711" y="91881"/>
                </a:cubicBezTo>
                <a:cubicBezTo>
                  <a:pt x="1966466" y="82941"/>
                  <a:pt x="1954988" y="94090"/>
                  <a:pt x="1943445" y="89619"/>
                </a:cubicBezTo>
                <a:cubicBezTo>
                  <a:pt x="1925042" y="87334"/>
                  <a:pt x="1934241" y="79275"/>
                  <a:pt x="1925001" y="73160"/>
                </a:cubicBezTo>
                <a:cubicBezTo>
                  <a:pt x="1913459" y="68714"/>
                  <a:pt x="1927333" y="81425"/>
                  <a:pt x="1922704" y="81901"/>
                </a:cubicBezTo>
                <a:lnTo>
                  <a:pt x="1908877" y="72039"/>
                </a:lnTo>
                <a:cubicBezTo>
                  <a:pt x="1916913" y="71187"/>
                  <a:pt x="1912548" y="66911"/>
                  <a:pt x="1911080" y="64173"/>
                </a:cubicBezTo>
                <a:cubicBezTo>
                  <a:pt x="1899132" y="62969"/>
                  <a:pt x="1880282" y="49970"/>
                  <a:pt x="1876605" y="64109"/>
                </a:cubicBezTo>
                <a:cubicBezTo>
                  <a:pt x="1860481" y="57336"/>
                  <a:pt x="1860446" y="51668"/>
                  <a:pt x="1853532" y="50969"/>
                </a:cubicBezTo>
                <a:cubicBezTo>
                  <a:pt x="1855852" y="53547"/>
                  <a:pt x="1860446" y="55891"/>
                  <a:pt x="1860487" y="58746"/>
                </a:cubicBezTo>
                <a:cubicBezTo>
                  <a:pt x="1854026" y="52502"/>
                  <a:pt x="1857403" y="60285"/>
                  <a:pt x="1860041" y="61677"/>
                </a:cubicBezTo>
                <a:cubicBezTo>
                  <a:pt x="1850190" y="67821"/>
                  <a:pt x="1808913" y="35890"/>
                  <a:pt x="1806846" y="51421"/>
                </a:cubicBezTo>
                <a:lnTo>
                  <a:pt x="1806846" y="48590"/>
                </a:lnTo>
                <a:cubicBezTo>
                  <a:pt x="1804555" y="60156"/>
                  <a:pt x="1808232" y="71387"/>
                  <a:pt x="1801354" y="77778"/>
                </a:cubicBezTo>
                <a:lnTo>
                  <a:pt x="1796760" y="72608"/>
                </a:lnTo>
                <a:lnTo>
                  <a:pt x="1789846" y="77578"/>
                </a:lnTo>
                <a:cubicBezTo>
                  <a:pt x="1785212" y="73818"/>
                  <a:pt x="1787491" y="70740"/>
                  <a:pt x="1787491" y="69325"/>
                </a:cubicBezTo>
                <a:cubicBezTo>
                  <a:pt x="1776231" y="74664"/>
                  <a:pt x="1760518" y="68291"/>
                  <a:pt x="1746878" y="66740"/>
                </a:cubicBezTo>
                <a:lnTo>
                  <a:pt x="1761322" y="98272"/>
                </a:lnTo>
                <a:cubicBezTo>
                  <a:pt x="1749815" y="90988"/>
                  <a:pt x="1729057" y="76203"/>
                  <a:pt x="1726760" y="86353"/>
                </a:cubicBezTo>
                <a:lnTo>
                  <a:pt x="1719846" y="75757"/>
                </a:lnTo>
                <a:cubicBezTo>
                  <a:pt x="1696773" y="55527"/>
                  <a:pt x="1703740" y="84544"/>
                  <a:pt x="1694529" y="78447"/>
                </a:cubicBezTo>
                <a:lnTo>
                  <a:pt x="1682940" y="66905"/>
                </a:lnTo>
                <a:lnTo>
                  <a:pt x="1694470" y="67104"/>
                </a:lnTo>
                <a:cubicBezTo>
                  <a:pt x="1682940" y="61254"/>
                  <a:pt x="1678329" y="57483"/>
                  <a:pt x="1669136" y="49964"/>
                </a:cubicBezTo>
                <a:cubicBezTo>
                  <a:pt x="1669136" y="50082"/>
                  <a:pt x="1669036" y="50164"/>
                  <a:pt x="1669036" y="50275"/>
                </a:cubicBezTo>
                <a:cubicBezTo>
                  <a:pt x="1669670" y="50757"/>
                  <a:pt x="1670076" y="51303"/>
                  <a:pt x="1670164" y="51997"/>
                </a:cubicBezTo>
                <a:lnTo>
                  <a:pt x="1668554" y="52278"/>
                </a:lnTo>
                <a:cubicBezTo>
                  <a:pt x="1667156" y="58029"/>
                  <a:pt x="1661141" y="61976"/>
                  <a:pt x="1653018" y="61595"/>
                </a:cubicBezTo>
                <a:cubicBezTo>
                  <a:pt x="1641481" y="59973"/>
                  <a:pt x="1632459" y="68479"/>
                  <a:pt x="1614038" y="56261"/>
                </a:cubicBezTo>
                <a:lnTo>
                  <a:pt x="1609444" y="68062"/>
                </a:lnTo>
                <a:lnTo>
                  <a:pt x="1595617" y="61031"/>
                </a:lnTo>
                <a:lnTo>
                  <a:pt x="1595617" y="51638"/>
                </a:lnTo>
                <a:cubicBezTo>
                  <a:pt x="1609168" y="52202"/>
                  <a:pt x="1634667" y="48625"/>
                  <a:pt x="1652084" y="48143"/>
                </a:cubicBezTo>
                <a:lnTo>
                  <a:pt x="1652389" y="43855"/>
                </a:lnTo>
                <a:cubicBezTo>
                  <a:pt x="1642063" y="43867"/>
                  <a:pt x="1630315" y="48032"/>
                  <a:pt x="1623495" y="47092"/>
                </a:cubicBezTo>
                <a:cubicBezTo>
                  <a:pt x="1620164" y="45218"/>
                  <a:pt x="1611653" y="35444"/>
                  <a:pt x="1617832" y="29106"/>
                </a:cubicBezTo>
                <a:lnTo>
                  <a:pt x="1611453" y="38298"/>
                </a:lnTo>
                <a:cubicBezTo>
                  <a:pt x="1576979" y="39350"/>
                  <a:pt x="1576762" y="39802"/>
                  <a:pt x="1540783" y="29164"/>
                </a:cubicBezTo>
                <a:lnTo>
                  <a:pt x="1543908" y="33881"/>
                </a:lnTo>
                <a:cubicBezTo>
                  <a:pt x="1536771" y="36654"/>
                  <a:pt x="1529658" y="39350"/>
                  <a:pt x="1527673" y="31708"/>
                </a:cubicBezTo>
                <a:cubicBezTo>
                  <a:pt x="1506074" y="30157"/>
                  <a:pt x="1483694" y="24236"/>
                  <a:pt x="1469667" y="12335"/>
                </a:cubicBezTo>
                <a:lnTo>
                  <a:pt x="1466595" y="23408"/>
                </a:lnTo>
                <a:cubicBezTo>
                  <a:pt x="1462031" y="22797"/>
                  <a:pt x="1455193" y="6068"/>
                  <a:pt x="1452973" y="21569"/>
                </a:cubicBezTo>
                <a:lnTo>
                  <a:pt x="1443228" y="26456"/>
                </a:lnTo>
                <a:cubicBezTo>
                  <a:pt x="1436996" y="25611"/>
                  <a:pt x="1433172" y="31937"/>
                  <a:pt x="1426076" y="25581"/>
                </a:cubicBezTo>
                <a:cubicBezTo>
                  <a:pt x="1426076" y="25569"/>
                  <a:pt x="1426076" y="25575"/>
                  <a:pt x="1426076" y="25575"/>
                </a:cubicBezTo>
                <a:cubicBezTo>
                  <a:pt x="1426058" y="25546"/>
                  <a:pt x="1426035" y="25546"/>
                  <a:pt x="1426035" y="25546"/>
                </a:cubicBezTo>
                <a:cubicBezTo>
                  <a:pt x="1425600" y="25152"/>
                  <a:pt x="1425136" y="24735"/>
                  <a:pt x="1424696" y="24242"/>
                </a:cubicBezTo>
                <a:cubicBezTo>
                  <a:pt x="1424696" y="24583"/>
                  <a:pt x="1424737" y="24870"/>
                  <a:pt x="1424772" y="25164"/>
                </a:cubicBezTo>
                <a:cubicBezTo>
                  <a:pt x="1410663" y="20271"/>
                  <a:pt x="1424913" y="35085"/>
                  <a:pt x="1408754" y="28712"/>
                </a:cubicBezTo>
                <a:cubicBezTo>
                  <a:pt x="1403567" y="20841"/>
                  <a:pt x="1403021" y="42763"/>
                  <a:pt x="1395144" y="40249"/>
                </a:cubicBezTo>
                <a:lnTo>
                  <a:pt x="1387237" y="24371"/>
                </a:lnTo>
                <a:cubicBezTo>
                  <a:pt x="1372969" y="15261"/>
                  <a:pt x="1370531" y="31185"/>
                  <a:pt x="1349861" y="31238"/>
                </a:cubicBezTo>
                <a:cubicBezTo>
                  <a:pt x="1339934" y="25581"/>
                  <a:pt x="1335141" y="12030"/>
                  <a:pt x="1341714" y="0"/>
                </a:cubicBezTo>
                <a:cubicBezTo>
                  <a:pt x="1332674" y="14562"/>
                  <a:pt x="1337602" y="9492"/>
                  <a:pt x="1325613" y="16477"/>
                </a:cubicBezTo>
                <a:cubicBezTo>
                  <a:pt x="1323769" y="10491"/>
                  <a:pt x="1325043" y="9222"/>
                  <a:pt x="1327692" y="3842"/>
                </a:cubicBezTo>
                <a:cubicBezTo>
                  <a:pt x="1317043" y="-3172"/>
                  <a:pt x="1321120" y="9252"/>
                  <a:pt x="1313090" y="8893"/>
                </a:cubicBezTo>
                <a:cubicBezTo>
                  <a:pt x="1310758" y="20171"/>
                  <a:pt x="1308067" y="38122"/>
                  <a:pt x="1305459" y="38851"/>
                </a:cubicBezTo>
                <a:lnTo>
                  <a:pt x="1308567" y="42369"/>
                </a:lnTo>
                <a:cubicBezTo>
                  <a:pt x="1300067" y="48390"/>
                  <a:pt x="1290780" y="51204"/>
                  <a:pt x="1280895" y="45547"/>
                </a:cubicBezTo>
                <a:lnTo>
                  <a:pt x="1281264" y="39878"/>
                </a:lnTo>
                <a:lnTo>
                  <a:pt x="1270744" y="42751"/>
                </a:lnTo>
                <a:lnTo>
                  <a:pt x="1270080" y="35497"/>
                </a:lnTo>
                <a:lnTo>
                  <a:pt x="1255061" y="37746"/>
                </a:lnTo>
                <a:lnTo>
                  <a:pt x="1257122" y="39702"/>
                </a:lnTo>
                <a:cubicBezTo>
                  <a:pt x="1253592" y="40660"/>
                  <a:pt x="1242014" y="43156"/>
                  <a:pt x="1235395" y="39367"/>
                </a:cubicBezTo>
                <a:lnTo>
                  <a:pt x="1235635" y="35338"/>
                </a:lnTo>
                <a:cubicBezTo>
                  <a:pt x="1216950" y="22768"/>
                  <a:pt x="1201548" y="39238"/>
                  <a:pt x="1179668" y="40566"/>
                </a:cubicBezTo>
                <a:lnTo>
                  <a:pt x="1182540" y="32342"/>
                </a:lnTo>
                <a:cubicBezTo>
                  <a:pt x="1175086" y="24166"/>
                  <a:pt x="1180496" y="45001"/>
                  <a:pt x="1171615" y="40912"/>
                </a:cubicBezTo>
                <a:lnTo>
                  <a:pt x="1171174" y="30809"/>
                </a:lnTo>
                <a:cubicBezTo>
                  <a:pt x="1163350" y="44090"/>
                  <a:pt x="1161065" y="27990"/>
                  <a:pt x="1155679" y="22967"/>
                </a:cubicBezTo>
                <a:lnTo>
                  <a:pt x="1158199" y="36201"/>
                </a:lnTo>
                <a:lnTo>
                  <a:pt x="1148048" y="33411"/>
                </a:lnTo>
                <a:cubicBezTo>
                  <a:pt x="1136870" y="29023"/>
                  <a:pt x="1141193" y="16688"/>
                  <a:pt x="1142826" y="9751"/>
                </a:cubicBezTo>
                <a:lnTo>
                  <a:pt x="1135219" y="20183"/>
                </a:lnTo>
                <a:lnTo>
                  <a:pt x="1133733" y="8500"/>
                </a:lnTo>
                <a:cubicBezTo>
                  <a:pt x="1128171" y="22092"/>
                  <a:pt x="1128171" y="6315"/>
                  <a:pt x="1118426" y="13604"/>
                </a:cubicBezTo>
                <a:cubicBezTo>
                  <a:pt x="1117627" y="9187"/>
                  <a:pt x="1120088" y="6649"/>
                  <a:pt x="1116775" y="4770"/>
                </a:cubicBezTo>
                <a:lnTo>
                  <a:pt x="1100710" y="21246"/>
                </a:lnTo>
                <a:lnTo>
                  <a:pt x="1110402" y="13945"/>
                </a:lnTo>
                <a:lnTo>
                  <a:pt x="1109221" y="31020"/>
                </a:lnTo>
                <a:cubicBezTo>
                  <a:pt x="1099130" y="43979"/>
                  <a:pt x="1095546" y="29158"/>
                  <a:pt x="1088339" y="33922"/>
                </a:cubicBezTo>
                <a:lnTo>
                  <a:pt x="1093303" y="28847"/>
                </a:lnTo>
                <a:cubicBezTo>
                  <a:pt x="1081537" y="32994"/>
                  <a:pt x="1080909" y="25728"/>
                  <a:pt x="1074271" y="21945"/>
                </a:cubicBezTo>
                <a:cubicBezTo>
                  <a:pt x="1076333" y="25117"/>
                  <a:pt x="1079481" y="29834"/>
                  <a:pt x="1074717" y="32066"/>
                </a:cubicBezTo>
                <a:cubicBezTo>
                  <a:pt x="1071222" y="33006"/>
                  <a:pt x="1072820" y="26063"/>
                  <a:pt x="1069519" y="24177"/>
                </a:cubicBezTo>
                <a:cubicBezTo>
                  <a:pt x="1068726" y="35555"/>
                  <a:pt x="1060291" y="41576"/>
                  <a:pt x="1052637" y="36219"/>
                </a:cubicBezTo>
                <a:cubicBezTo>
                  <a:pt x="1052731" y="34598"/>
                  <a:pt x="1052895" y="33035"/>
                  <a:pt x="1053395" y="32001"/>
                </a:cubicBezTo>
                <a:cubicBezTo>
                  <a:pt x="1051445" y="33846"/>
                  <a:pt x="1050434" y="36777"/>
                  <a:pt x="1047033" y="34040"/>
                </a:cubicBezTo>
                <a:lnTo>
                  <a:pt x="1049036" y="21393"/>
                </a:lnTo>
                <a:lnTo>
                  <a:pt x="1042493" y="33429"/>
                </a:lnTo>
                <a:cubicBezTo>
                  <a:pt x="1038134" y="29969"/>
                  <a:pt x="1031773" y="39138"/>
                  <a:pt x="1032342" y="30609"/>
                </a:cubicBezTo>
                <a:lnTo>
                  <a:pt x="1034821" y="28078"/>
                </a:lnTo>
                <a:lnTo>
                  <a:pt x="1001780" y="25023"/>
                </a:lnTo>
                <a:lnTo>
                  <a:pt x="1001322" y="14908"/>
                </a:lnTo>
                <a:cubicBezTo>
                  <a:pt x="998056" y="28824"/>
                  <a:pt x="983330" y="9616"/>
                  <a:pt x="984411" y="26991"/>
                </a:cubicBezTo>
                <a:cubicBezTo>
                  <a:pt x="978178" y="17522"/>
                  <a:pt x="959875" y="33687"/>
                  <a:pt x="963540" y="14092"/>
                </a:cubicBezTo>
                <a:cubicBezTo>
                  <a:pt x="941836" y="12582"/>
                  <a:pt x="930106" y="31432"/>
                  <a:pt x="903720" y="21898"/>
                </a:cubicBezTo>
                <a:cubicBezTo>
                  <a:pt x="894321" y="5263"/>
                  <a:pt x="868570" y="10649"/>
                  <a:pt x="851635" y="8893"/>
                </a:cubicBezTo>
                <a:cubicBezTo>
                  <a:pt x="818529" y="15848"/>
                  <a:pt x="797136" y="22110"/>
                  <a:pt x="763296" y="27437"/>
                </a:cubicBezTo>
                <a:cubicBezTo>
                  <a:pt x="742948" y="4223"/>
                  <a:pt x="712533" y="35426"/>
                  <a:pt x="690635" y="22315"/>
                </a:cubicBezTo>
                <a:lnTo>
                  <a:pt x="684637" y="31537"/>
                </a:lnTo>
                <a:cubicBezTo>
                  <a:pt x="670082" y="16858"/>
                  <a:pt x="647854" y="34821"/>
                  <a:pt x="627430" y="20506"/>
                </a:cubicBezTo>
                <a:cubicBezTo>
                  <a:pt x="622426" y="24542"/>
                  <a:pt x="619800" y="25816"/>
                  <a:pt x="618637" y="26145"/>
                </a:cubicBezTo>
                <a:cubicBezTo>
                  <a:pt x="619565" y="26586"/>
                  <a:pt x="620969" y="28336"/>
                  <a:pt x="621415" y="34187"/>
                </a:cubicBezTo>
                <a:cubicBezTo>
                  <a:pt x="615588" y="30075"/>
                  <a:pt x="603788" y="35220"/>
                  <a:pt x="604628" y="23531"/>
                </a:cubicBezTo>
                <a:lnTo>
                  <a:pt x="606108" y="22327"/>
                </a:lnTo>
                <a:cubicBezTo>
                  <a:pt x="606965" y="10632"/>
                  <a:pt x="588410" y="27790"/>
                  <a:pt x="581901" y="17663"/>
                </a:cubicBezTo>
                <a:lnTo>
                  <a:pt x="585467" y="30192"/>
                </a:lnTo>
                <a:lnTo>
                  <a:pt x="574418" y="28078"/>
                </a:lnTo>
                <a:lnTo>
                  <a:pt x="577372" y="25669"/>
                </a:lnTo>
                <a:cubicBezTo>
                  <a:pt x="529394" y="53477"/>
                  <a:pt x="507713" y="13733"/>
                  <a:pt x="462653" y="39132"/>
                </a:cubicBezTo>
                <a:cubicBezTo>
                  <a:pt x="468627" y="25464"/>
                  <a:pt x="453772" y="46310"/>
                  <a:pt x="453184" y="31373"/>
                </a:cubicBezTo>
                <a:cubicBezTo>
                  <a:pt x="441824" y="12582"/>
                  <a:pt x="432132" y="35426"/>
                  <a:pt x="422816" y="40436"/>
                </a:cubicBezTo>
                <a:cubicBezTo>
                  <a:pt x="422816" y="41171"/>
                  <a:pt x="422704" y="42028"/>
                  <a:pt x="422170" y="43180"/>
                </a:cubicBezTo>
                <a:lnTo>
                  <a:pt x="405881" y="41394"/>
                </a:lnTo>
                <a:cubicBezTo>
                  <a:pt x="415608" y="22503"/>
                  <a:pt x="394157" y="57060"/>
                  <a:pt x="403085" y="40989"/>
                </a:cubicBezTo>
                <a:cubicBezTo>
                  <a:pt x="360616" y="26862"/>
                  <a:pt x="305201" y="41253"/>
                  <a:pt x="256041" y="34739"/>
                </a:cubicBezTo>
                <a:lnTo>
                  <a:pt x="258197" y="39597"/>
                </a:lnTo>
                <a:cubicBezTo>
                  <a:pt x="245727" y="38668"/>
                  <a:pt x="230219" y="44566"/>
                  <a:pt x="220762" y="36801"/>
                </a:cubicBezTo>
                <a:cubicBezTo>
                  <a:pt x="211293" y="29059"/>
                  <a:pt x="200068" y="49136"/>
                  <a:pt x="196397" y="49905"/>
                </a:cubicBezTo>
                <a:cubicBezTo>
                  <a:pt x="186029" y="58270"/>
                  <a:pt x="176596" y="41641"/>
                  <a:pt x="181048" y="42492"/>
                </a:cubicBezTo>
                <a:cubicBezTo>
                  <a:pt x="169958" y="44813"/>
                  <a:pt x="159538" y="62065"/>
                  <a:pt x="144154" y="54663"/>
                </a:cubicBezTo>
                <a:cubicBezTo>
                  <a:pt x="138896" y="38651"/>
                  <a:pt x="102178" y="70376"/>
                  <a:pt x="101720" y="52331"/>
                </a:cubicBezTo>
                <a:lnTo>
                  <a:pt x="101550" y="53853"/>
                </a:lnTo>
                <a:cubicBezTo>
                  <a:pt x="81848" y="41147"/>
                  <a:pt x="63257" y="62764"/>
                  <a:pt x="42040" y="51262"/>
                </a:cubicBezTo>
                <a:cubicBezTo>
                  <a:pt x="42040" y="51262"/>
                  <a:pt x="42445" y="49935"/>
                  <a:pt x="43162" y="48725"/>
                </a:cubicBezTo>
                <a:lnTo>
                  <a:pt x="0" y="103482"/>
                </a:lnTo>
                <a:lnTo>
                  <a:pt x="12300" y="163732"/>
                </a:lnTo>
                <a:lnTo>
                  <a:pt x="49735" y="212662"/>
                </a:lnTo>
                <a:lnTo>
                  <a:pt x="151179" y="202053"/>
                </a:lnTo>
                <a:lnTo>
                  <a:pt x="232146" y="221185"/>
                </a:lnTo>
                <a:lnTo>
                  <a:pt x="429189" y="214712"/>
                </a:lnTo>
                <a:lnTo>
                  <a:pt x="443263" y="201120"/>
                </a:lnTo>
                <a:cubicBezTo>
                  <a:pt x="481985" y="224886"/>
                  <a:pt x="531637" y="197548"/>
                  <a:pt x="573349" y="214512"/>
                </a:cubicBezTo>
                <a:lnTo>
                  <a:pt x="574212" y="202811"/>
                </a:lnTo>
                <a:cubicBezTo>
                  <a:pt x="585966" y="202118"/>
                  <a:pt x="585167" y="209367"/>
                  <a:pt x="588075" y="211411"/>
                </a:cubicBezTo>
                <a:cubicBezTo>
                  <a:pt x="697466" y="208820"/>
                  <a:pt x="810082" y="193231"/>
                  <a:pt x="908501" y="207980"/>
                </a:cubicBezTo>
                <a:cubicBezTo>
                  <a:pt x="917987" y="215716"/>
                  <a:pt x="946858" y="211164"/>
                  <a:pt x="954300" y="219346"/>
                </a:cubicBezTo>
                <a:cubicBezTo>
                  <a:pt x="986267" y="205032"/>
                  <a:pt x="1020136" y="205173"/>
                  <a:pt x="1052144" y="206647"/>
                </a:cubicBezTo>
                <a:lnTo>
                  <a:pt x="1050934" y="207933"/>
                </a:lnTo>
                <a:lnTo>
                  <a:pt x="1066012" y="205678"/>
                </a:lnTo>
                <a:cubicBezTo>
                  <a:pt x="1066652" y="206635"/>
                  <a:pt x="1066729" y="208027"/>
                  <a:pt x="1066247" y="208926"/>
                </a:cubicBezTo>
                <a:cubicBezTo>
                  <a:pt x="1083252" y="198564"/>
                  <a:pt x="1110043" y="208814"/>
                  <a:pt x="1130867" y="213032"/>
                </a:cubicBezTo>
                <a:lnTo>
                  <a:pt x="1129651" y="214307"/>
                </a:lnTo>
                <a:cubicBezTo>
                  <a:pt x="1251143" y="216433"/>
                  <a:pt x="1363935" y="194594"/>
                  <a:pt x="1484428" y="210923"/>
                </a:cubicBezTo>
                <a:cubicBezTo>
                  <a:pt x="1540448" y="230014"/>
                  <a:pt x="1605626" y="203663"/>
                  <a:pt x="1669899" y="219564"/>
                </a:cubicBezTo>
                <a:cubicBezTo>
                  <a:pt x="1681706" y="231212"/>
                  <a:pt x="1811745" y="222472"/>
                  <a:pt x="1823234" y="216997"/>
                </a:cubicBezTo>
                <a:close/>
              </a:path>
            </a:pathLst>
          </a:custGeom>
          <a:solidFill>
            <a:schemeClr val="accent2"/>
          </a:solidFill>
          <a:ln w="58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507901-0844-2AD4-68A1-92FC2CEB0123}"/>
              </a:ext>
            </a:extLst>
          </p:cNvPr>
          <p:cNvSpPr txBox="1"/>
          <p:nvPr/>
        </p:nvSpPr>
        <p:spPr>
          <a:xfrm>
            <a:off x="0" y="121939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農作業安全研修実施強化期間研修資材</a:t>
            </a:r>
            <a:endParaRPr kumimoji="1" lang="en-US" altLang="ja-JP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農作業安全チェック　</a:t>
            </a:r>
            <a:r>
              <a:rPr kumimoji="1"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～トラクターの公道走行と免許～</a:t>
            </a:r>
            <a:endParaRPr kumimoji="1" lang="en-US" altLang="ja-JP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8835AEA-F0C4-7392-9FD7-B1153B79B2F6}"/>
              </a:ext>
            </a:extLst>
          </p:cNvPr>
          <p:cNvSpPr/>
          <p:nvPr/>
        </p:nvSpPr>
        <p:spPr>
          <a:xfrm>
            <a:off x="235468" y="2150551"/>
            <a:ext cx="5537304" cy="835882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あなたのトラクターは</a:t>
            </a:r>
            <a:endParaRPr kumimoji="1" lang="en-US" altLang="ja-JP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被けん引式作業機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or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直装式作業機を装着したとき、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EC699F9-419F-C6C1-6843-6CB9D4C0B89E}"/>
              </a:ext>
            </a:extLst>
          </p:cNvPr>
          <p:cNvSpPr/>
          <p:nvPr/>
        </p:nvSpPr>
        <p:spPr>
          <a:xfrm>
            <a:off x="152191" y="1103906"/>
            <a:ext cx="3720568" cy="503842"/>
          </a:xfrm>
          <a:prstGeom prst="roundRect">
            <a:avLst>
              <a:gd name="adj" fmla="val 257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公道走行のためのフローチャート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44A11100-F6D8-3868-8EE0-1C110D0BCC6E}"/>
              </a:ext>
            </a:extLst>
          </p:cNvPr>
          <p:cNvSpPr/>
          <p:nvPr/>
        </p:nvSpPr>
        <p:spPr>
          <a:xfrm>
            <a:off x="260668" y="3427791"/>
            <a:ext cx="904273" cy="666441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幅が</a:t>
            </a:r>
            <a:endParaRPr kumimoji="1" lang="en-US" altLang="ja-JP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1.7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ｍ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D34295A-A87D-CB30-B5D5-06FBCEEDEFF3}"/>
              </a:ext>
            </a:extLst>
          </p:cNvPr>
          <p:cNvSpPr/>
          <p:nvPr/>
        </p:nvSpPr>
        <p:spPr>
          <a:xfrm>
            <a:off x="4164050" y="3427791"/>
            <a:ext cx="1396221" cy="666442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最高速度が</a:t>
            </a:r>
            <a:endParaRPr kumimoji="1" lang="en-US" altLang="ja-JP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15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㎞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/h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FF8FBB57-5BFA-3032-1A43-C3D84374237B}"/>
              </a:ext>
            </a:extLst>
          </p:cNvPr>
          <p:cNvSpPr/>
          <p:nvPr/>
        </p:nvSpPr>
        <p:spPr>
          <a:xfrm>
            <a:off x="2517204" y="3427791"/>
            <a:ext cx="1396222" cy="665305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最高速度が</a:t>
            </a:r>
            <a:endParaRPr kumimoji="1" lang="en-US" altLang="ja-JP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35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㎞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/h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A548B79-1DFB-EEC2-2946-D8869E1C3C3A}"/>
              </a:ext>
            </a:extLst>
          </p:cNvPr>
          <p:cNvSpPr txBox="1"/>
          <p:nvPr/>
        </p:nvSpPr>
        <p:spPr>
          <a:xfrm>
            <a:off x="301298" y="1746015"/>
            <a:ext cx="1567078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kumimoji="1" lang="ja-JP" altLang="en-US" sz="2000" b="1" dirty="0"/>
              <a:t>より大きい</a:t>
            </a: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1B9A4D47-0CCA-D1E8-33F1-D5A18AC2FCE1}"/>
              </a:ext>
            </a:extLst>
          </p:cNvPr>
          <p:cNvSpPr/>
          <p:nvPr/>
        </p:nvSpPr>
        <p:spPr>
          <a:xfrm>
            <a:off x="5760518" y="3427791"/>
            <a:ext cx="904273" cy="666441"/>
          </a:xfrm>
          <a:prstGeom prst="roundRect">
            <a:avLst>
              <a:gd name="adj" fmla="val 5903"/>
            </a:avLst>
          </a:prstGeom>
          <a:solidFill>
            <a:srgbClr val="FBE5D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9F5B2769-65D5-14D6-B6F6-0531F5C13DB4}"/>
              </a:ext>
            </a:extLst>
          </p:cNvPr>
          <p:cNvSpPr/>
          <p:nvPr/>
        </p:nvSpPr>
        <p:spPr>
          <a:xfrm>
            <a:off x="2787947" y="5262333"/>
            <a:ext cx="904273" cy="713282"/>
          </a:xfrm>
          <a:prstGeom prst="roundRect">
            <a:avLst>
              <a:gd name="adj" fmla="val 5903"/>
            </a:avLst>
          </a:prstGeom>
          <a:solidFill>
            <a:srgbClr val="FBE5D6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5D9C8BA-D619-61A4-1A39-72EA0798EA4E}"/>
              </a:ext>
            </a:extLst>
          </p:cNvPr>
          <p:cNvSpPr/>
          <p:nvPr/>
        </p:nvSpPr>
        <p:spPr>
          <a:xfrm>
            <a:off x="1541894" y="6137453"/>
            <a:ext cx="831887" cy="716423"/>
          </a:xfrm>
          <a:prstGeom prst="roundRect">
            <a:avLst>
              <a:gd name="adj" fmla="val 5903"/>
            </a:avLst>
          </a:prstGeom>
          <a:solidFill>
            <a:srgbClr val="FBE5D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8926C4F-F717-977A-ECA0-1D38E1377EBD}"/>
              </a:ext>
            </a:extLst>
          </p:cNvPr>
          <p:cNvSpPr/>
          <p:nvPr/>
        </p:nvSpPr>
        <p:spPr>
          <a:xfrm>
            <a:off x="246560" y="6137453"/>
            <a:ext cx="870091" cy="716423"/>
          </a:xfrm>
          <a:prstGeom prst="roundRect">
            <a:avLst>
              <a:gd name="adj" fmla="val 5903"/>
            </a:avLst>
          </a:prstGeom>
          <a:solidFill>
            <a:srgbClr val="E2F0D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⑤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88C0424D-66AD-2C91-22FF-2957760D47B2}"/>
              </a:ext>
            </a:extLst>
          </p:cNvPr>
          <p:cNvSpPr/>
          <p:nvPr/>
        </p:nvSpPr>
        <p:spPr>
          <a:xfrm>
            <a:off x="3955504" y="1086164"/>
            <a:ext cx="2771704" cy="666441"/>
          </a:xfrm>
          <a:prstGeom prst="wedgeRoundRectCallout">
            <a:avLst>
              <a:gd name="adj1" fmla="val -48515"/>
              <a:gd name="adj2" fmla="val -2600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該当の番号を確認してください！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9BFA1295-3EB0-34C2-A7A7-B7DBDEC60B3A}"/>
              </a:ext>
            </a:extLst>
          </p:cNvPr>
          <p:cNvSpPr/>
          <p:nvPr/>
        </p:nvSpPr>
        <p:spPr>
          <a:xfrm>
            <a:off x="1412687" y="3427791"/>
            <a:ext cx="904273" cy="666441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幅が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2.5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ｍ</a:t>
            </a:r>
          </a:p>
        </p:txBody>
      </p:sp>
      <p:sp>
        <p:nvSpPr>
          <p:cNvPr id="64" name="二等辺三角形 63">
            <a:extLst>
              <a:ext uri="{FF2B5EF4-FFF2-40B4-BE49-F238E27FC236}">
                <a16:creationId xmlns:a16="http://schemas.microsoft.com/office/drawing/2014/main" id="{9C4EF715-628A-D7D4-DA88-6BA2D8A4616E}"/>
              </a:ext>
            </a:extLst>
          </p:cNvPr>
          <p:cNvSpPr/>
          <p:nvPr/>
        </p:nvSpPr>
        <p:spPr>
          <a:xfrm rot="10800000">
            <a:off x="414417" y="5472832"/>
            <a:ext cx="648000" cy="256505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二等辺三角形 64">
            <a:extLst>
              <a:ext uri="{FF2B5EF4-FFF2-40B4-BE49-F238E27FC236}">
                <a16:creationId xmlns:a16="http://schemas.microsoft.com/office/drawing/2014/main" id="{EBFDEAB5-1353-E66E-C8A8-0AB4DD544D54}"/>
              </a:ext>
            </a:extLst>
          </p:cNvPr>
          <p:cNvSpPr/>
          <p:nvPr/>
        </p:nvSpPr>
        <p:spPr>
          <a:xfrm rot="10800000">
            <a:off x="1625210" y="5451968"/>
            <a:ext cx="648000" cy="263552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>
            <a:extLst>
              <a:ext uri="{FF2B5EF4-FFF2-40B4-BE49-F238E27FC236}">
                <a16:creationId xmlns:a16="http://schemas.microsoft.com/office/drawing/2014/main" id="{F84173F2-DE04-59AA-23F3-0D0315AD4443}"/>
              </a:ext>
            </a:extLst>
          </p:cNvPr>
          <p:cNvSpPr/>
          <p:nvPr/>
        </p:nvSpPr>
        <p:spPr>
          <a:xfrm rot="10800000">
            <a:off x="1598913" y="5941899"/>
            <a:ext cx="648000" cy="190225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2CC9D32-419E-2D00-1F05-0C333DCE4920}"/>
              </a:ext>
            </a:extLst>
          </p:cNvPr>
          <p:cNvSpPr/>
          <p:nvPr/>
        </p:nvSpPr>
        <p:spPr>
          <a:xfrm>
            <a:off x="87123" y="5238349"/>
            <a:ext cx="1124363" cy="695491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最高速度が</a:t>
            </a:r>
            <a:endParaRPr kumimoji="1" lang="en-US" altLang="ja-JP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15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㎞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/h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A859A1D-E51F-B7D1-5E5F-1FEB132BDCF5}"/>
              </a:ext>
            </a:extLst>
          </p:cNvPr>
          <p:cNvGrpSpPr/>
          <p:nvPr/>
        </p:nvGrpSpPr>
        <p:grpSpPr>
          <a:xfrm>
            <a:off x="1761973" y="1687538"/>
            <a:ext cx="1187571" cy="424730"/>
            <a:chOff x="6335701" y="2041099"/>
            <a:chExt cx="1187571" cy="424730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777D776-B620-5DE1-5F66-A8476D4A2153}"/>
                </a:ext>
              </a:extLst>
            </p:cNvPr>
            <p:cNvSpPr txBox="1"/>
            <p:nvPr/>
          </p:nvSpPr>
          <p:spPr>
            <a:xfrm>
              <a:off x="6335701" y="2118941"/>
              <a:ext cx="118757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kumimoji="1" lang="ja-JP" altLang="en-US" sz="2000" b="1" dirty="0"/>
                <a:t>以下</a:t>
              </a:r>
            </a:p>
          </p:txBody>
        </p:sp>
        <p:sp>
          <p:nvSpPr>
            <p:cNvPr id="88" name="二等辺三角形 87">
              <a:extLst>
                <a:ext uri="{FF2B5EF4-FFF2-40B4-BE49-F238E27FC236}">
                  <a16:creationId xmlns:a16="http://schemas.microsoft.com/office/drawing/2014/main" id="{4C0F9905-D804-0F3C-B07E-6C5E6E695B89}"/>
                </a:ext>
              </a:extLst>
            </p:cNvPr>
            <p:cNvSpPr/>
            <p:nvPr/>
          </p:nvSpPr>
          <p:spPr>
            <a:xfrm rot="5400000">
              <a:off x="6172677" y="2209002"/>
              <a:ext cx="424730" cy="88923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F97B5FD-B13D-6218-F006-1D51038DAC21}"/>
              </a:ext>
            </a:extLst>
          </p:cNvPr>
          <p:cNvSpPr/>
          <p:nvPr/>
        </p:nvSpPr>
        <p:spPr>
          <a:xfrm>
            <a:off x="1412687" y="5240984"/>
            <a:ext cx="1124363" cy="695491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最高速度が</a:t>
            </a:r>
            <a:endParaRPr kumimoji="1" lang="en-US" altLang="ja-JP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15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㎞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/h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0FC04AF8-FCC6-6BE7-7DD0-511707CB0ACE}"/>
              </a:ext>
            </a:extLst>
          </p:cNvPr>
          <p:cNvSpPr/>
          <p:nvPr/>
        </p:nvSpPr>
        <p:spPr>
          <a:xfrm>
            <a:off x="99823" y="4318110"/>
            <a:ext cx="1124363" cy="695491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最高速度が</a:t>
            </a:r>
            <a:endParaRPr kumimoji="1" lang="en-US" altLang="ja-JP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35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㎞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/h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9" name="四角形: 角を丸くする 88">
            <a:extLst>
              <a:ext uri="{FF2B5EF4-FFF2-40B4-BE49-F238E27FC236}">
                <a16:creationId xmlns:a16="http://schemas.microsoft.com/office/drawing/2014/main" id="{0F22FAB7-BBCB-3CA3-B9B2-8A3AFD532587}"/>
              </a:ext>
            </a:extLst>
          </p:cNvPr>
          <p:cNvSpPr/>
          <p:nvPr/>
        </p:nvSpPr>
        <p:spPr>
          <a:xfrm>
            <a:off x="1412687" y="4312758"/>
            <a:ext cx="1124363" cy="695491"/>
          </a:xfrm>
          <a:prstGeom prst="roundRect">
            <a:avLst>
              <a:gd name="adj" fmla="val 59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最高速度が</a:t>
            </a:r>
            <a:endParaRPr kumimoji="1" lang="en-US" altLang="ja-JP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35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㎞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/h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6C6827D-79B6-7054-0A2E-87131824A044}"/>
              </a:ext>
            </a:extLst>
          </p:cNvPr>
          <p:cNvSpPr txBox="1"/>
          <p:nvPr/>
        </p:nvSpPr>
        <p:spPr>
          <a:xfrm>
            <a:off x="75204" y="9427005"/>
            <a:ext cx="3456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◇必要装備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　作業機への灯火器類等の設置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BE4BFC1-7D53-7ED9-503D-7D7D268991A7}"/>
              </a:ext>
            </a:extLst>
          </p:cNvPr>
          <p:cNvSpPr txBox="1"/>
          <p:nvPr/>
        </p:nvSpPr>
        <p:spPr>
          <a:xfrm>
            <a:off x="106558" y="7271071"/>
            <a:ext cx="3043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◇必要装備等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55BD55-C2D5-A6B4-F9DD-B3892EF7BF5E}"/>
              </a:ext>
            </a:extLst>
          </p:cNvPr>
          <p:cNvSpPr txBox="1"/>
          <p:nvPr/>
        </p:nvSpPr>
        <p:spPr>
          <a:xfrm>
            <a:off x="106558" y="7860613"/>
            <a:ext cx="332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②作業機への灯火器類等の設置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　作業機を装着した状態での安定性の確認</a:t>
            </a:r>
            <a:r>
              <a:rPr kumimoji="1" lang="ja-JP" altLang="en-US" sz="1000" b="1" dirty="0"/>
              <a:t>（</a:t>
            </a:r>
            <a:r>
              <a:rPr kumimoji="1" lang="en-US" altLang="ja-JP" sz="1000" b="1" dirty="0"/>
              <a:t>※</a:t>
            </a:r>
            <a:r>
              <a:rPr kumimoji="1" lang="ja-JP" altLang="en-US" sz="1000" b="1" dirty="0"/>
              <a:t>３）</a:t>
            </a:r>
            <a:endParaRPr kumimoji="1" lang="en-US" altLang="ja-JP" sz="900" b="1" dirty="0"/>
          </a:p>
          <a:p>
            <a:r>
              <a:rPr kumimoji="1" lang="ja-JP" altLang="en-US" sz="1050" b="1" dirty="0"/>
              <a:t>　特殊車両通行許可の申請</a:t>
            </a:r>
            <a:r>
              <a:rPr kumimoji="1" lang="ja-JP" altLang="en-US" sz="1000" b="1" dirty="0"/>
              <a:t>（</a:t>
            </a:r>
            <a:r>
              <a:rPr kumimoji="1" lang="en-US" altLang="ja-JP" sz="1000" b="1" dirty="0"/>
              <a:t>※</a:t>
            </a:r>
            <a:r>
              <a:rPr kumimoji="1" lang="ja-JP" altLang="en-US" sz="1000" b="1" dirty="0"/>
              <a:t>２）</a:t>
            </a:r>
            <a:endParaRPr kumimoji="1" lang="ja-JP" altLang="en-US" sz="105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67D932-4666-6784-AB8E-88DB9372EE15}"/>
              </a:ext>
            </a:extLst>
          </p:cNvPr>
          <p:cNvSpPr txBox="1"/>
          <p:nvPr/>
        </p:nvSpPr>
        <p:spPr>
          <a:xfrm>
            <a:off x="106558" y="8412700"/>
            <a:ext cx="332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③作業機への灯火器類等の設置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　作業機を装着した状態での安定性の確認</a:t>
            </a:r>
            <a:r>
              <a:rPr kumimoji="1" lang="ja-JP" altLang="en-US" sz="900" b="1" dirty="0"/>
              <a:t>（</a:t>
            </a:r>
            <a:r>
              <a:rPr kumimoji="1" lang="en-US" altLang="ja-JP" sz="900" b="1" dirty="0"/>
              <a:t>※</a:t>
            </a:r>
            <a:r>
              <a:rPr kumimoji="1" lang="ja-JP" altLang="en-US" sz="900" b="1" dirty="0"/>
              <a:t>３）</a:t>
            </a:r>
            <a:endParaRPr kumimoji="1" lang="en-US" altLang="ja-JP" sz="1050" b="1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A8E49F9-A243-3E17-B37D-6D213710C947}"/>
              </a:ext>
            </a:extLst>
          </p:cNvPr>
          <p:cNvSpPr/>
          <p:nvPr/>
        </p:nvSpPr>
        <p:spPr>
          <a:xfrm>
            <a:off x="226527" y="6944078"/>
            <a:ext cx="3014583" cy="318174"/>
          </a:xfrm>
          <a:prstGeom prst="roundRect">
            <a:avLst>
              <a:gd name="adj" fmla="val 180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① ② ③ ④ 大特免許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（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※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１）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27070A09-DF5E-C1B0-E64D-4402BEFB743C}"/>
              </a:ext>
            </a:extLst>
          </p:cNvPr>
          <p:cNvSpPr/>
          <p:nvPr/>
        </p:nvSpPr>
        <p:spPr>
          <a:xfrm>
            <a:off x="731096" y="9156516"/>
            <a:ext cx="1873121" cy="297482"/>
          </a:xfrm>
          <a:prstGeom prst="roundRect">
            <a:avLst>
              <a:gd name="adj" fmla="val 180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⑤ 小特免許</a:t>
            </a: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4BB387E8-8EB6-031A-C90F-D3F4DCB2724D}"/>
              </a:ext>
            </a:extLst>
          </p:cNvPr>
          <p:cNvSpPr/>
          <p:nvPr/>
        </p:nvSpPr>
        <p:spPr>
          <a:xfrm>
            <a:off x="4432284" y="4299635"/>
            <a:ext cx="904273" cy="701869"/>
          </a:xfrm>
          <a:prstGeom prst="roundRect">
            <a:avLst>
              <a:gd name="adj" fmla="val 5903"/>
            </a:avLst>
          </a:prstGeom>
          <a:solidFill>
            <a:srgbClr val="FBE5D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endParaRPr kumimoji="1" lang="en-US" altLang="ja-JP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2C507AB-4FDD-4412-1160-26C4631FB881}"/>
              </a:ext>
            </a:extLst>
          </p:cNvPr>
          <p:cNvSpPr txBox="1"/>
          <p:nvPr/>
        </p:nvSpPr>
        <p:spPr>
          <a:xfrm>
            <a:off x="106558" y="7462414"/>
            <a:ext cx="2778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①作業機への灯火器類等の設置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　特殊車両通行許可の申請</a:t>
            </a:r>
            <a:r>
              <a:rPr kumimoji="1" lang="ja-JP" altLang="en-US" sz="1000" b="1" dirty="0"/>
              <a:t>（</a:t>
            </a:r>
            <a:r>
              <a:rPr kumimoji="1" lang="en-US" altLang="ja-JP" sz="1000" b="1" dirty="0"/>
              <a:t>※</a:t>
            </a:r>
            <a:r>
              <a:rPr kumimoji="1" lang="ja-JP" altLang="en-US" sz="1000" b="1" dirty="0"/>
              <a:t>２）</a:t>
            </a:r>
            <a:endParaRPr kumimoji="1" lang="ja-JP" altLang="en-US" sz="105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CC34B3-E2CF-74D8-1E0A-3C7FB29D03B9}"/>
              </a:ext>
            </a:extLst>
          </p:cNvPr>
          <p:cNvSpPr txBox="1"/>
          <p:nvPr/>
        </p:nvSpPr>
        <p:spPr>
          <a:xfrm>
            <a:off x="3429000" y="8691024"/>
            <a:ext cx="33853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kumimoji="1" lang="en-US" altLang="ja-JP" sz="950" b="1" dirty="0"/>
              <a:t>※</a:t>
            </a:r>
            <a:r>
              <a:rPr kumimoji="1" lang="ja-JP" altLang="en-US" sz="950" b="1" dirty="0"/>
              <a:t>１：車両総重量が</a:t>
            </a:r>
            <a:r>
              <a:rPr kumimoji="1" lang="en-US" altLang="ja-JP" sz="950" b="1" dirty="0"/>
              <a:t>750</a:t>
            </a:r>
            <a:r>
              <a:rPr kumimoji="1" lang="ja-JP" altLang="en-US" sz="950" b="1" dirty="0"/>
              <a:t>㎏以上の車両をけん引する場合は、けん引免許も必要です。</a:t>
            </a:r>
            <a:endParaRPr kumimoji="1" lang="en-US" altLang="ja-JP" sz="950" b="1" dirty="0"/>
          </a:p>
          <a:p>
            <a:pPr marL="363538" indent="-363538"/>
            <a:r>
              <a:rPr kumimoji="1" lang="en-US" altLang="ja-JP" sz="950" b="1" dirty="0"/>
              <a:t>※</a:t>
            </a:r>
            <a:r>
              <a:rPr kumimoji="1" lang="ja-JP" altLang="en-US" sz="950" b="1" dirty="0"/>
              <a:t>２：特殊車両通行許可については、道路管理者への申請が必要です。なお、農道を走行する場合は申請は不要です。</a:t>
            </a:r>
            <a:endParaRPr kumimoji="1" lang="en-US" altLang="ja-JP" sz="950" b="1" dirty="0"/>
          </a:p>
          <a:p>
            <a:pPr marL="363538" indent="-363538"/>
            <a:r>
              <a:rPr kumimoji="1" lang="en-US" altLang="ja-JP" sz="950" b="1" dirty="0"/>
              <a:t>※</a:t>
            </a:r>
            <a:r>
              <a:rPr kumimoji="1" lang="ja-JP" altLang="en-US" sz="950" b="1" dirty="0"/>
              <a:t>３：安定性が確認されているトラクターと作業機の組み合わせは、（一社）日本農業機械工業会</a:t>
            </a:r>
            <a:r>
              <a:rPr kumimoji="1" lang="en-US" altLang="ja-JP" sz="950" b="1" dirty="0"/>
              <a:t>HP</a:t>
            </a:r>
            <a:r>
              <a:rPr kumimoji="1" lang="ja-JP" altLang="en-US" sz="950" b="1" dirty="0"/>
              <a:t>に公開されていますので、</a:t>
            </a:r>
            <a:r>
              <a:rPr kumimoji="1" lang="ja-JP" altLang="en-US" sz="950" b="1" dirty="0">
                <a:hlinkClick r:id="rId4"/>
              </a:rPr>
              <a:t>そちら</a:t>
            </a:r>
            <a:r>
              <a:rPr kumimoji="1" lang="ja-JP" altLang="en-US" sz="950" b="1" dirty="0"/>
              <a:t>をご確認ください。</a:t>
            </a:r>
            <a:endParaRPr kumimoji="1" lang="en-US" altLang="ja-JP" sz="95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559279F-3A8D-C653-4A99-31C4DBA5E8B5}"/>
              </a:ext>
            </a:extLst>
          </p:cNvPr>
          <p:cNvSpPr txBox="1"/>
          <p:nvPr/>
        </p:nvSpPr>
        <p:spPr>
          <a:xfrm>
            <a:off x="106558" y="8810898"/>
            <a:ext cx="3328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④作業機への灯火器類等の設置</a:t>
            </a:r>
            <a:endParaRPr kumimoji="1" lang="en-US" altLang="ja-JP" sz="1050" b="1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9AB5848-A3DD-4E12-730F-574F895C9B2F}"/>
              </a:ext>
            </a:extLst>
          </p:cNvPr>
          <p:cNvGrpSpPr/>
          <p:nvPr/>
        </p:nvGrpSpPr>
        <p:grpSpPr>
          <a:xfrm>
            <a:off x="2746533" y="1687538"/>
            <a:ext cx="1187571" cy="424730"/>
            <a:chOff x="3132025" y="1261683"/>
            <a:chExt cx="1187571" cy="42473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84D2984-081F-3D5F-485F-47BC2DFB3805}"/>
                </a:ext>
              </a:extLst>
            </p:cNvPr>
            <p:cNvSpPr txBox="1"/>
            <p:nvPr/>
          </p:nvSpPr>
          <p:spPr>
            <a:xfrm>
              <a:off x="3132025" y="1320159"/>
              <a:ext cx="118757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kumimoji="1" lang="ja-JP" altLang="en-US" sz="2000" b="1" dirty="0"/>
                <a:t>以上</a:t>
              </a:r>
            </a:p>
          </p:txBody>
        </p:sp>
        <p:sp>
          <p:nvSpPr>
            <p:cNvPr id="8" name="二等辺三角形 7">
              <a:extLst>
                <a:ext uri="{FF2B5EF4-FFF2-40B4-BE49-F238E27FC236}">
                  <a16:creationId xmlns:a16="http://schemas.microsoft.com/office/drawing/2014/main" id="{EF2B9497-C731-5947-8D7F-8451CB7B910C}"/>
                </a:ext>
              </a:extLst>
            </p:cNvPr>
            <p:cNvSpPr/>
            <p:nvPr/>
          </p:nvSpPr>
          <p:spPr>
            <a:xfrm rot="5400000">
              <a:off x="2969001" y="1429586"/>
              <a:ext cx="424730" cy="88923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92B7513C-539F-C9DB-D945-BF704FF6192D}"/>
              </a:ext>
            </a:extLst>
          </p:cNvPr>
          <p:cNvSpPr/>
          <p:nvPr/>
        </p:nvSpPr>
        <p:spPr>
          <a:xfrm rot="5400000">
            <a:off x="170997" y="1847241"/>
            <a:ext cx="381515" cy="105324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F013EEB-89B5-50C5-AA06-6E1965A90E78}"/>
              </a:ext>
            </a:extLst>
          </p:cNvPr>
          <p:cNvGrpSpPr/>
          <p:nvPr/>
        </p:nvGrpSpPr>
        <p:grpSpPr>
          <a:xfrm>
            <a:off x="3429000" y="1709146"/>
            <a:ext cx="1567078" cy="381515"/>
            <a:chOff x="1706909" y="1270079"/>
            <a:chExt cx="1567078" cy="38151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B1F6DB9-1B43-08D4-123D-37714F4C9B07}"/>
                </a:ext>
              </a:extLst>
            </p:cNvPr>
            <p:cNvSpPr txBox="1"/>
            <p:nvPr/>
          </p:nvSpPr>
          <p:spPr>
            <a:xfrm>
              <a:off x="1706909" y="1306949"/>
              <a:ext cx="1567078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kumimoji="1" lang="ja-JP" altLang="en-US" sz="2000" b="1" dirty="0"/>
                <a:t>より小さい</a:t>
              </a:r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FA540DC2-B9C8-2383-C8FC-C3C2B12751CA}"/>
                </a:ext>
              </a:extLst>
            </p:cNvPr>
            <p:cNvSpPr/>
            <p:nvPr/>
          </p:nvSpPr>
          <p:spPr>
            <a:xfrm rot="5400000">
              <a:off x="1576608" y="1408175"/>
              <a:ext cx="381515" cy="105324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315F71A-2C70-3B14-9F07-6B82F314D4FD}"/>
              </a:ext>
            </a:extLst>
          </p:cNvPr>
          <p:cNvSpPr/>
          <p:nvPr/>
        </p:nvSpPr>
        <p:spPr>
          <a:xfrm>
            <a:off x="2799531" y="4315841"/>
            <a:ext cx="904273" cy="701869"/>
          </a:xfrm>
          <a:prstGeom prst="roundRect">
            <a:avLst>
              <a:gd name="adj" fmla="val 590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⑥</a:t>
            </a:r>
            <a:endParaRPr kumimoji="1" lang="en-US" altLang="ja-JP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140E3FAE-05AA-8C02-F41D-E96E3FABF896}"/>
              </a:ext>
            </a:extLst>
          </p:cNvPr>
          <p:cNvSpPr/>
          <p:nvPr/>
        </p:nvSpPr>
        <p:spPr>
          <a:xfrm>
            <a:off x="3531762" y="6751143"/>
            <a:ext cx="3190424" cy="1908074"/>
          </a:xfrm>
          <a:prstGeom prst="roundRect">
            <a:avLst>
              <a:gd name="adj" fmla="val 494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0B44D6C8-9765-D3B4-2269-44CE4DB05D4F}"/>
              </a:ext>
            </a:extLst>
          </p:cNvPr>
          <p:cNvSpPr/>
          <p:nvPr/>
        </p:nvSpPr>
        <p:spPr>
          <a:xfrm>
            <a:off x="4263105" y="6589651"/>
            <a:ext cx="2006507" cy="305458"/>
          </a:xfrm>
          <a:prstGeom prst="roundRect">
            <a:avLst>
              <a:gd name="adj" fmla="val 180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⑥大特免許（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※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１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73D640-0EB3-A86A-F288-3863BE5E18FE}"/>
              </a:ext>
            </a:extLst>
          </p:cNvPr>
          <p:cNvSpPr txBox="1"/>
          <p:nvPr/>
        </p:nvSpPr>
        <p:spPr>
          <a:xfrm>
            <a:off x="3448842" y="7954744"/>
            <a:ext cx="345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+mn-ea"/>
              </a:rPr>
              <a:t>・本州、四国</a:t>
            </a:r>
            <a:endParaRPr kumimoji="1" lang="en-US" altLang="ja-JP" sz="1000" b="1" dirty="0"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　</a:t>
            </a:r>
            <a:r>
              <a:rPr kumimoji="1" lang="ja-JP" altLang="en-US" sz="1000" b="1" dirty="0">
                <a:solidFill>
                  <a:schemeClr val="tx1"/>
                </a:solidFill>
                <a:latin typeface="+mn-ea"/>
              </a:rPr>
              <a:t>作業機をつけたまま時速</a:t>
            </a:r>
            <a:r>
              <a:rPr kumimoji="1" lang="en-US" altLang="ja-JP" sz="1000" b="1" dirty="0">
                <a:solidFill>
                  <a:schemeClr val="tx1"/>
                </a:solidFill>
                <a:latin typeface="+mn-ea"/>
              </a:rPr>
              <a:t>35㎞</a:t>
            </a:r>
            <a:r>
              <a:rPr kumimoji="1" lang="ja-JP" altLang="en-US" sz="1000" b="1" dirty="0">
                <a:solidFill>
                  <a:schemeClr val="tx1"/>
                </a:solidFill>
                <a:latin typeface="+mn-ea"/>
              </a:rPr>
              <a:t>以上で</a:t>
            </a:r>
            <a:endParaRPr kumimoji="1" lang="en-US" altLang="ja-JP" sz="1000" b="1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　</a:t>
            </a:r>
            <a:r>
              <a:rPr kumimoji="1" lang="ja-JP" altLang="en-US" sz="1000" b="1" dirty="0">
                <a:solidFill>
                  <a:schemeClr val="tx1"/>
                </a:solidFill>
                <a:latin typeface="+mn-ea"/>
              </a:rPr>
              <a:t>走行することはできません！</a:t>
            </a:r>
            <a:endParaRPr kumimoji="1" lang="en-US" altLang="ja-JP" sz="1000" b="1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　「最高速度が</a:t>
            </a:r>
            <a:r>
              <a:rPr kumimoji="1" lang="en-US" altLang="ja-JP" sz="1000" b="1" dirty="0">
                <a:latin typeface="+mn-ea"/>
              </a:rPr>
              <a:t>35</a:t>
            </a:r>
            <a:r>
              <a:rPr kumimoji="1" lang="ja-JP" altLang="en-US" sz="1000" b="1" dirty="0">
                <a:latin typeface="+mn-ea"/>
              </a:rPr>
              <a:t>㎞</a:t>
            </a:r>
            <a:r>
              <a:rPr kumimoji="1" lang="en-US" altLang="ja-JP" sz="1000" b="1" dirty="0">
                <a:latin typeface="+mn-ea"/>
              </a:rPr>
              <a:t>/h</a:t>
            </a:r>
            <a:r>
              <a:rPr kumimoji="1" lang="ja-JP" altLang="en-US" sz="1000" b="1" dirty="0">
                <a:latin typeface="+mn-ea"/>
              </a:rPr>
              <a:t>より小さい」へお進みください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645EB29-5A2D-34EF-8D14-920A099E0FB9}"/>
              </a:ext>
            </a:extLst>
          </p:cNvPr>
          <p:cNvSpPr txBox="1"/>
          <p:nvPr/>
        </p:nvSpPr>
        <p:spPr>
          <a:xfrm>
            <a:off x="3472686" y="7056207"/>
            <a:ext cx="2998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・北海道、九州、沖縄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　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F652FD5-FC2B-0FE5-FFBC-DEA34B360255}"/>
              </a:ext>
            </a:extLst>
          </p:cNvPr>
          <p:cNvSpPr txBox="1"/>
          <p:nvPr/>
        </p:nvSpPr>
        <p:spPr>
          <a:xfrm>
            <a:off x="3472686" y="6874129"/>
            <a:ext cx="2992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◇必要装備等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1914513-2A00-C33F-BEA0-15A40B0EF587}"/>
              </a:ext>
            </a:extLst>
          </p:cNvPr>
          <p:cNvSpPr txBox="1"/>
          <p:nvPr/>
        </p:nvSpPr>
        <p:spPr>
          <a:xfrm>
            <a:off x="3607702" y="7285769"/>
            <a:ext cx="3139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作業機への灯火器類等の設置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作業機を装着した状態での安定性の確認</a:t>
            </a:r>
            <a:r>
              <a:rPr kumimoji="1" lang="ja-JP" altLang="en-US" sz="1000" b="1" dirty="0"/>
              <a:t>（</a:t>
            </a:r>
            <a:r>
              <a:rPr kumimoji="1" lang="en-US" altLang="ja-JP" sz="1000" b="1" dirty="0"/>
              <a:t>※</a:t>
            </a:r>
            <a:r>
              <a:rPr kumimoji="1" lang="ja-JP" altLang="en-US" sz="1000" b="1" dirty="0"/>
              <a:t>３）</a:t>
            </a:r>
            <a:endParaRPr kumimoji="1" lang="en-US" altLang="ja-JP" sz="900" b="1" dirty="0"/>
          </a:p>
          <a:p>
            <a:r>
              <a:rPr kumimoji="1" lang="ja-JP" altLang="en-US" sz="1050" b="1" dirty="0"/>
              <a:t>（幅が</a:t>
            </a:r>
            <a:r>
              <a:rPr kumimoji="1" lang="en-US" altLang="ja-JP" sz="1050" b="1" dirty="0"/>
              <a:t>2.5m</a:t>
            </a:r>
            <a:r>
              <a:rPr kumimoji="1" lang="ja-JP" altLang="en-US" sz="1050" b="1" dirty="0"/>
              <a:t>を超える場合）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　特殊車両通行許可の申請</a:t>
            </a:r>
            <a:r>
              <a:rPr kumimoji="1" lang="ja-JP" altLang="en-US" sz="1000" b="1" dirty="0"/>
              <a:t>（</a:t>
            </a:r>
            <a:r>
              <a:rPr kumimoji="1" lang="en-US" altLang="ja-JP" sz="1000" b="1" dirty="0"/>
              <a:t>※</a:t>
            </a:r>
            <a:r>
              <a:rPr kumimoji="1" lang="ja-JP" altLang="en-US" sz="1000" b="1" dirty="0"/>
              <a:t>２）</a:t>
            </a:r>
            <a:endParaRPr kumimoji="1" lang="ja-JP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27578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9BE467D14862E459AB520240B34465F" ma:contentTypeVersion="18" ma:contentTypeDescription="新しいドキュメントを作成します。" ma:contentTypeScope="" ma:versionID="a2c4f0af9e7dfdfca7ce16e76d3f9038">
  <xsd:schema xmlns:xsd="http://www.w3.org/2001/XMLSchema" xmlns:xs="http://www.w3.org/2001/XMLSchema" xmlns:p="http://schemas.microsoft.com/office/2006/metadata/properties" xmlns:ns2="b2e4c93b-5622-4e45-80a4-511108a4e5c8" xmlns:ns3="85ec59af-1a16-40a0-b163-384e34c79a5c" targetNamespace="http://schemas.microsoft.com/office/2006/metadata/properties" ma:root="true" ma:fieldsID="fda6fe79c2ad5fdfcca9109969e5957d" ns2:_="" ns3:_="">
    <xsd:import namespace="b2e4c93b-5622-4e45-80a4-511108a4e5c8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_x5185__x5bb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4c93b-5622-4e45-80a4-511108a4e5c8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承認の状態" ma:internalName="_x627f__x8a8d__x306e__x72b6__x614b_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5185__x5bb9_" ma:index="25" nillable="true" ma:displayName="内容" ma:format="Dropdown" ma:list="UserInfo" ma:SharePointGroup="0" ma:internalName="_x5185__x5bb9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8751bd1-37b3-4e01-a154-bd1d4d5870e8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185__x5bb9_ xmlns="b2e4c93b-5622-4e45-80a4-511108a4e5c8">
      <UserInfo>
        <DisplayName/>
        <AccountId xsi:nil="true"/>
        <AccountType/>
      </UserInfo>
    </_x5185__x5bb9_>
    <_Flow_SignoffStatus xmlns="b2e4c93b-5622-4e45-80a4-511108a4e5c8" xsi:nil="true"/>
    <_x4f5c__x6210__x65e5__x6642_ xmlns="b2e4c93b-5622-4e45-80a4-511108a4e5c8" xsi:nil="true"/>
    <lcf76f155ced4ddcb4097134ff3c332f xmlns="b2e4c93b-5622-4e45-80a4-511108a4e5c8">
      <Terms xmlns="http://schemas.microsoft.com/office/infopath/2007/PartnerControls"/>
    </lcf76f155ced4ddcb4097134ff3c332f>
    <TaxCatchAll xmlns="85ec59af-1a16-40a0-b163-384e34c79a5c" xsi:nil="true"/>
  </documentManagement>
</p:properties>
</file>

<file path=customXml/itemProps1.xml><?xml version="1.0" encoding="utf-8"?>
<ds:datastoreItem xmlns:ds="http://schemas.openxmlformats.org/officeDocument/2006/customXml" ds:itemID="{FBC1C600-2B95-45B9-8B5D-3CA06F5AF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4c93b-5622-4e45-80a4-511108a4e5c8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AA2E3F-BB2E-42C7-B085-9129BC0A19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163406-9E14-4482-8976-18C98D7055E8}">
  <ds:schemaRefs>
    <ds:schemaRef ds:uri="http://schemas.microsoft.com/office/2006/documentManagement/types"/>
    <ds:schemaRef ds:uri="b2e4c93b-5622-4e45-80a4-511108a4e5c8"/>
    <ds:schemaRef ds:uri="85ec59af-1a16-40a0-b163-384e34c79a5c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1383</Words>
  <Application>Microsoft Office PowerPoint</Application>
  <PresentationFormat>A4 210 x 297 mm</PresentationFormat>
  <Paragraphs>144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UD デジタル 教科書体 N-B</vt:lpstr>
      <vt:lpstr>UD デジタル 教科書体 NK-B</vt:lpstr>
      <vt:lpstr>ヒラギノ角ゴ Pro W3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2024-11-27T05:31:29Z</dcterms:created>
  <dcterms:modified xsi:type="dcterms:W3CDTF">2024-11-28T06:18:21Z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0x010100F9BE467D14862E459AB520240B34465F</vt:lpwstr>
  </property>
</Properties>
</file>